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de-AT"/>
    </a:defPPr>
    <a:lvl1pPr algn="l" rtl="0" fontAlgn="base">
      <a:spcBef>
        <a:spcPct val="0"/>
      </a:spcBef>
      <a:spcAft>
        <a:spcPct val="0"/>
      </a:spcAft>
      <a:defRPr sz="2800" kern="1200">
        <a:solidFill>
          <a:schemeClr val="bg1"/>
        </a:solidFill>
        <a:latin typeface="Arial" charset="0"/>
        <a:ea typeface="+mn-ea"/>
        <a:cs typeface="+mn-cs"/>
      </a:defRPr>
    </a:lvl1pPr>
    <a:lvl2pPr marL="457200" algn="l" rtl="0" fontAlgn="base">
      <a:spcBef>
        <a:spcPct val="0"/>
      </a:spcBef>
      <a:spcAft>
        <a:spcPct val="0"/>
      </a:spcAft>
      <a:defRPr sz="2800" kern="1200">
        <a:solidFill>
          <a:schemeClr val="bg1"/>
        </a:solidFill>
        <a:latin typeface="Arial" charset="0"/>
        <a:ea typeface="+mn-ea"/>
        <a:cs typeface="+mn-cs"/>
      </a:defRPr>
    </a:lvl2pPr>
    <a:lvl3pPr marL="914400" algn="l" rtl="0" fontAlgn="base">
      <a:spcBef>
        <a:spcPct val="0"/>
      </a:spcBef>
      <a:spcAft>
        <a:spcPct val="0"/>
      </a:spcAft>
      <a:defRPr sz="2800" kern="1200">
        <a:solidFill>
          <a:schemeClr val="bg1"/>
        </a:solidFill>
        <a:latin typeface="Arial" charset="0"/>
        <a:ea typeface="+mn-ea"/>
        <a:cs typeface="+mn-cs"/>
      </a:defRPr>
    </a:lvl3pPr>
    <a:lvl4pPr marL="1371600" algn="l" rtl="0" fontAlgn="base">
      <a:spcBef>
        <a:spcPct val="0"/>
      </a:spcBef>
      <a:spcAft>
        <a:spcPct val="0"/>
      </a:spcAft>
      <a:defRPr sz="2800" kern="1200">
        <a:solidFill>
          <a:schemeClr val="bg1"/>
        </a:solidFill>
        <a:latin typeface="Arial" charset="0"/>
        <a:ea typeface="+mn-ea"/>
        <a:cs typeface="+mn-cs"/>
      </a:defRPr>
    </a:lvl4pPr>
    <a:lvl5pPr marL="1828800" algn="l" rtl="0" fontAlgn="base">
      <a:spcBef>
        <a:spcPct val="0"/>
      </a:spcBef>
      <a:spcAft>
        <a:spcPct val="0"/>
      </a:spcAft>
      <a:defRPr sz="2800" kern="1200">
        <a:solidFill>
          <a:schemeClr val="bg1"/>
        </a:solidFill>
        <a:latin typeface="Arial" charset="0"/>
        <a:ea typeface="+mn-ea"/>
        <a:cs typeface="+mn-cs"/>
      </a:defRPr>
    </a:lvl5pPr>
    <a:lvl6pPr marL="2286000" algn="l" defTabSz="914400" rtl="0" eaLnBrk="1" latinLnBrk="0" hangingPunct="1">
      <a:defRPr sz="2800" kern="1200">
        <a:solidFill>
          <a:schemeClr val="bg1"/>
        </a:solidFill>
        <a:latin typeface="Arial" charset="0"/>
        <a:ea typeface="+mn-ea"/>
        <a:cs typeface="+mn-cs"/>
      </a:defRPr>
    </a:lvl6pPr>
    <a:lvl7pPr marL="2743200" algn="l" defTabSz="914400" rtl="0" eaLnBrk="1" latinLnBrk="0" hangingPunct="1">
      <a:defRPr sz="2800" kern="1200">
        <a:solidFill>
          <a:schemeClr val="bg1"/>
        </a:solidFill>
        <a:latin typeface="Arial" charset="0"/>
        <a:ea typeface="+mn-ea"/>
        <a:cs typeface="+mn-cs"/>
      </a:defRPr>
    </a:lvl7pPr>
    <a:lvl8pPr marL="3200400" algn="l" defTabSz="914400" rtl="0" eaLnBrk="1" latinLnBrk="0" hangingPunct="1">
      <a:defRPr sz="2800" kern="1200">
        <a:solidFill>
          <a:schemeClr val="bg1"/>
        </a:solidFill>
        <a:latin typeface="Arial" charset="0"/>
        <a:ea typeface="+mn-ea"/>
        <a:cs typeface="+mn-cs"/>
      </a:defRPr>
    </a:lvl8pPr>
    <a:lvl9pPr marL="3657600" algn="l" defTabSz="914400" rtl="0" eaLnBrk="1" latinLnBrk="0" hangingPunct="1">
      <a:defRPr sz="2800"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2" autoAdjust="0"/>
  </p:normalViewPr>
  <p:slideViewPr>
    <p:cSldViewPr>
      <p:cViewPr varScale="1">
        <p:scale>
          <a:sx n="66" d="100"/>
          <a:sy n="66" d="100"/>
        </p:scale>
        <p:origin x="-96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defRPr>
            </a:lvl1pPr>
          </a:lstStyle>
          <a:p>
            <a:pPr>
              <a:defRPr/>
            </a:pPr>
            <a:endParaRPr lang="de-AT"/>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de-AT"/>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AT" noProof="0" smtClean="0"/>
              <a:t>Textmasterformate durch Klicken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defRPr>
            </a:lvl1pPr>
          </a:lstStyle>
          <a:p>
            <a:pPr>
              <a:defRPr/>
            </a:pPr>
            <a:endParaRPr lang="de-AT"/>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67EB21CC-8631-4E79-A3D3-6004A223271C}" type="slidenum">
              <a:rPr lang="de-AT"/>
              <a:pPr>
                <a:defRPr/>
              </a:pPr>
              <a:t>‹Nr.›</a:t>
            </a:fld>
            <a:endParaRPr lang="de-AT"/>
          </a:p>
        </p:txBody>
      </p:sp>
    </p:spTree>
    <p:extLst>
      <p:ext uri="{BB962C8B-B14F-4D97-AF65-F5344CB8AC3E}">
        <p14:creationId xmlns:p14="http://schemas.microsoft.com/office/powerpoint/2010/main" val="1552972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14"/>
          <p:cNvSpPr>
            <a:spLocks noGrp="1" noChangeArrowheads="1"/>
          </p:cNvSpPr>
          <p:nvPr>
            <p:ph type="dt" sz="half" idx="10"/>
          </p:nvPr>
        </p:nvSpPr>
        <p:spPr>
          <a:ln/>
        </p:spPr>
        <p:txBody>
          <a:bodyPr/>
          <a:lstStyle>
            <a:lvl1pPr>
              <a:defRPr/>
            </a:lvl1pPr>
          </a:lstStyle>
          <a:p>
            <a:pPr>
              <a:defRPr/>
            </a:pPr>
            <a:fld id="{58A127A1-E54A-4702-98E6-337A1C3A9247}" type="datetime1">
              <a:rPr lang="de-AT"/>
              <a:pPr>
                <a:defRPr/>
              </a:pPr>
              <a:t>25.02.2012</a:t>
            </a:fld>
            <a:endParaRPr lang="de-AT"/>
          </a:p>
        </p:txBody>
      </p:sp>
      <p:sp>
        <p:nvSpPr>
          <p:cNvPr id="5" name="Rectangle 15"/>
          <p:cNvSpPr>
            <a:spLocks noGrp="1" noChangeArrowheads="1"/>
          </p:cNvSpPr>
          <p:nvPr>
            <p:ph type="ftr" sz="quarter" idx="11"/>
          </p:nvPr>
        </p:nvSpPr>
        <p:spPr>
          <a:ln/>
        </p:spPr>
        <p:txBody>
          <a:bodyPr/>
          <a:lstStyle>
            <a:lvl1pPr>
              <a:defRPr/>
            </a:lvl1pPr>
          </a:lstStyle>
          <a:p>
            <a:pPr>
              <a:defRPr/>
            </a:pPr>
            <a:r>
              <a:rPr lang="de-AT"/>
              <a:t>Amt der Burgenländischen Landesregierung</a:t>
            </a:r>
          </a:p>
        </p:txBody>
      </p:sp>
      <p:sp>
        <p:nvSpPr>
          <p:cNvPr id="6" name="Rectangle 16"/>
          <p:cNvSpPr>
            <a:spLocks noGrp="1" noChangeArrowheads="1"/>
          </p:cNvSpPr>
          <p:nvPr>
            <p:ph type="sldNum" sz="quarter" idx="12"/>
          </p:nvPr>
        </p:nvSpPr>
        <p:spPr>
          <a:ln/>
        </p:spPr>
        <p:txBody>
          <a:bodyPr/>
          <a:lstStyle>
            <a:lvl1pPr>
              <a:defRPr/>
            </a:lvl1pPr>
          </a:lstStyle>
          <a:p>
            <a:pPr>
              <a:defRPr/>
            </a:pPr>
            <a:fld id="{F745F297-D7CD-4C3C-AD0D-3267DB3294C5}" type="slidenum">
              <a:rPr lang="de-AT"/>
              <a:pPr>
                <a:defRPr/>
              </a:pPr>
              <a:t>‹Nr.›</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4"/>
          <p:cNvSpPr>
            <a:spLocks noGrp="1" noChangeArrowheads="1"/>
          </p:cNvSpPr>
          <p:nvPr>
            <p:ph type="dt" sz="half" idx="10"/>
          </p:nvPr>
        </p:nvSpPr>
        <p:spPr>
          <a:ln/>
        </p:spPr>
        <p:txBody>
          <a:bodyPr/>
          <a:lstStyle>
            <a:lvl1pPr>
              <a:defRPr/>
            </a:lvl1pPr>
          </a:lstStyle>
          <a:p>
            <a:pPr>
              <a:defRPr/>
            </a:pPr>
            <a:fld id="{6AA90937-04CE-4811-BA92-C1C270286F76}" type="datetime1">
              <a:rPr lang="de-AT"/>
              <a:pPr>
                <a:defRPr/>
              </a:pPr>
              <a:t>25.02.2012</a:t>
            </a:fld>
            <a:endParaRPr lang="de-AT"/>
          </a:p>
        </p:txBody>
      </p:sp>
      <p:sp>
        <p:nvSpPr>
          <p:cNvPr id="5" name="Rectangle 15"/>
          <p:cNvSpPr>
            <a:spLocks noGrp="1" noChangeArrowheads="1"/>
          </p:cNvSpPr>
          <p:nvPr>
            <p:ph type="ftr" sz="quarter" idx="11"/>
          </p:nvPr>
        </p:nvSpPr>
        <p:spPr>
          <a:ln/>
        </p:spPr>
        <p:txBody>
          <a:bodyPr/>
          <a:lstStyle>
            <a:lvl1pPr>
              <a:defRPr/>
            </a:lvl1pPr>
          </a:lstStyle>
          <a:p>
            <a:pPr>
              <a:defRPr/>
            </a:pPr>
            <a:r>
              <a:rPr lang="de-AT"/>
              <a:t>Amt der Burgenländischen Landesregierung</a:t>
            </a:r>
          </a:p>
        </p:txBody>
      </p:sp>
      <p:sp>
        <p:nvSpPr>
          <p:cNvPr id="6" name="Rectangle 16"/>
          <p:cNvSpPr>
            <a:spLocks noGrp="1" noChangeArrowheads="1"/>
          </p:cNvSpPr>
          <p:nvPr>
            <p:ph type="sldNum" sz="quarter" idx="12"/>
          </p:nvPr>
        </p:nvSpPr>
        <p:spPr>
          <a:ln/>
        </p:spPr>
        <p:txBody>
          <a:bodyPr/>
          <a:lstStyle>
            <a:lvl1pPr>
              <a:defRPr/>
            </a:lvl1pPr>
          </a:lstStyle>
          <a:p>
            <a:pPr>
              <a:defRPr/>
            </a:pPr>
            <a:fld id="{A9DA1069-5E48-4D55-8337-9D29BA99BB39}" type="slidenum">
              <a:rPr lang="de-AT"/>
              <a:pPr>
                <a:defRPr/>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83350" y="0"/>
            <a:ext cx="2141538" cy="60102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5563" y="0"/>
            <a:ext cx="6275387" cy="60102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4"/>
          <p:cNvSpPr>
            <a:spLocks noGrp="1" noChangeArrowheads="1"/>
          </p:cNvSpPr>
          <p:nvPr>
            <p:ph type="dt" sz="half" idx="10"/>
          </p:nvPr>
        </p:nvSpPr>
        <p:spPr>
          <a:ln/>
        </p:spPr>
        <p:txBody>
          <a:bodyPr/>
          <a:lstStyle>
            <a:lvl1pPr>
              <a:defRPr/>
            </a:lvl1pPr>
          </a:lstStyle>
          <a:p>
            <a:pPr>
              <a:defRPr/>
            </a:pPr>
            <a:fld id="{2A7ECDA8-A242-4F59-9E8E-066B4B32B186}" type="datetime1">
              <a:rPr lang="de-AT"/>
              <a:pPr>
                <a:defRPr/>
              </a:pPr>
              <a:t>25.02.2012</a:t>
            </a:fld>
            <a:endParaRPr lang="de-AT"/>
          </a:p>
        </p:txBody>
      </p:sp>
      <p:sp>
        <p:nvSpPr>
          <p:cNvPr id="5" name="Rectangle 15"/>
          <p:cNvSpPr>
            <a:spLocks noGrp="1" noChangeArrowheads="1"/>
          </p:cNvSpPr>
          <p:nvPr>
            <p:ph type="ftr" sz="quarter" idx="11"/>
          </p:nvPr>
        </p:nvSpPr>
        <p:spPr>
          <a:ln/>
        </p:spPr>
        <p:txBody>
          <a:bodyPr/>
          <a:lstStyle>
            <a:lvl1pPr>
              <a:defRPr/>
            </a:lvl1pPr>
          </a:lstStyle>
          <a:p>
            <a:pPr>
              <a:defRPr/>
            </a:pPr>
            <a:r>
              <a:rPr lang="de-AT"/>
              <a:t>Amt der Burgenländischen Landesregierung</a:t>
            </a:r>
          </a:p>
        </p:txBody>
      </p:sp>
      <p:sp>
        <p:nvSpPr>
          <p:cNvPr id="6" name="Rectangle 16"/>
          <p:cNvSpPr>
            <a:spLocks noGrp="1" noChangeArrowheads="1"/>
          </p:cNvSpPr>
          <p:nvPr>
            <p:ph type="sldNum" sz="quarter" idx="12"/>
          </p:nvPr>
        </p:nvSpPr>
        <p:spPr>
          <a:ln/>
        </p:spPr>
        <p:txBody>
          <a:bodyPr/>
          <a:lstStyle>
            <a:lvl1pPr>
              <a:defRPr/>
            </a:lvl1pPr>
          </a:lstStyle>
          <a:p>
            <a:pPr>
              <a:defRPr/>
            </a:pPr>
            <a:fld id="{2D31E70F-6D6D-4253-92DF-1EBB63670D7D}" type="slidenum">
              <a:rPr lang="de-AT"/>
              <a:pPr>
                <a:defRPr/>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4"/>
          <p:cNvSpPr>
            <a:spLocks noGrp="1" noChangeArrowheads="1"/>
          </p:cNvSpPr>
          <p:nvPr>
            <p:ph type="dt" sz="half" idx="10"/>
          </p:nvPr>
        </p:nvSpPr>
        <p:spPr>
          <a:ln/>
        </p:spPr>
        <p:txBody>
          <a:bodyPr/>
          <a:lstStyle>
            <a:lvl1pPr>
              <a:defRPr/>
            </a:lvl1pPr>
          </a:lstStyle>
          <a:p>
            <a:pPr>
              <a:defRPr/>
            </a:pPr>
            <a:fld id="{3D5CE327-C65A-4BBB-AEAA-8845822F27DF}" type="datetime1">
              <a:rPr lang="de-AT"/>
              <a:pPr>
                <a:defRPr/>
              </a:pPr>
              <a:t>25.02.2012</a:t>
            </a:fld>
            <a:endParaRPr lang="de-AT"/>
          </a:p>
        </p:txBody>
      </p:sp>
      <p:sp>
        <p:nvSpPr>
          <p:cNvPr id="5" name="Rectangle 15"/>
          <p:cNvSpPr>
            <a:spLocks noGrp="1" noChangeArrowheads="1"/>
          </p:cNvSpPr>
          <p:nvPr>
            <p:ph type="ftr" sz="quarter" idx="11"/>
          </p:nvPr>
        </p:nvSpPr>
        <p:spPr>
          <a:ln/>
        </p:spPr>
        <p:txBody>
          <a:bodyPr/>
          <a:lstStyle>
            <a:lvl1pPr>
              <a:defRPr/>
            </a:lvl1pPr>
          </a:lstStyle>
          <a:p>
            <a:pPr>
              <a:defRPr/>
            </a:pPr>
            <a:r>
              <a:rPr lang="de-AT"/>
              <a:t>Amt der Burgenländischen Landesregierung</a:t>
            </a:r>
          </a:p>
        </p:txBody>
      </p:sp>
      <p:sp>
        <p:nvSpPr>
          <p:cNvPr id="6" name="Rectangle 16"/>
          <p:cNvSpPr>
            <a:spLocks noGrp="1" noChangeArrowheads="1"/>
          </p:cNvSpPr>
          <p:nvPr>
            <p:ph type="sldNum" sz="quarter" idx="12"/>
          </p:nvPr>
        </p:nvSpPr>
        <p:spPr>
          <a:ln/>
        </p:spPr>
        <p:txBody>
          <a:bodyPr/>
          <a:lstStyle>
            <a:lvl1pPr>
              <a:defRPr/>
            </a:lvl1pPr>
          </a:lstStyle>
          <a:p>
            <a:pPr>
              <a:defRPr/>
            </a:pPr>
            <a:fld id="{D2E2E02D-586C-45B8-A51D-0A9691762AAC}" type="slidenum">
              <a:rPr lang="de-AT"/>
              <a:pPr>
                <a:defRPr/>
              </a:pPr>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14"/>
          <p:cNvSpPr>
            <a:spLocks noGrp="1" noChangeArrowheads="1"/>
          </p:cNvSpPr>
          <p:nvPr>
            <p:ph type="dt" sz="half" idx="10"/>
          </p:nvPr>
        </p:nvSpPr>
        <p:spPr>
          <a:ln/>
        </p:spPr>
        <p:txBody>
          <a:bodyPr/>
          <a:lstStyle>
            <a:lvl1pPr>
              <a:defRPr/>
            </a:lvl1pPr>
          </a:lstStyle>
          <a:p>
            <a:pPr>
              <a:defRPr/>
            </a:pPr>
            <a:fld id="{B76CC97B-B624-47E4-88D6-17C9B5D44842}" type="datetime1">
              <a:rPr lang="de-AT"/>
              <a:pPr>
                <a:defRPr/>
              </a:pPr>
              <a:t>25.02.2012</a:t>
            </a:fld>
            <a:endParaRPr lang="de-AT"/>
          </a:p>
        </p:txBody>
      </p:sp>
      <p:sp>
        <p:nvSpPr>
          <p:cNvPr id="5" name="Rectangle 15"/>
          <p:cNvSpPr>
            <a:spLocks noGrp="1" noChangeArrowheads="1"/>
          </p:cNvSpPr>
          <p:nvPr>
            <p:ph type="ftr" sz="quarter" idx="11"/>
          </p:nvPr>
        </p:nvSpPr>
        <p:spPr>
          <a:ln/>
        </p:spPr>
        <p:txBody>
          <a:bodyPr/>
          <a:lstStyle>
            <a:lvl1pPr>
              <a:defRPr/>
            </a:lvl1pPr>
          </a:lstStyle>
          <a:p>
            <a:pPr>
              <a:defRPr/>
            </a:pPr>
            <a:r>
              <a:rPr lang="de-AT"/>
              <a:t>Amt der Burgenländischen Landesregierung</a:t>
            </a:r>
          </a:p>
        </p:txBody>
      </p:sp>
      <p:sp>
        <p:nvSpPr>
          <p:cNvPr id="6" name="Rectangle 16"/>
          <p:cNvSpPr>
            <a:spLocks noGrp="1" noChangeArrowheads="1"/>
          </p:cNvSpPr>
          <p:nvPr>
            <p:ph type="sldNum" sz="quarter" idx="12"/>
          </p:nvPr>
        </p:nvSpPr>
        <p:spPr>
          <a:ln/>
        </p:spPr>
        <p:txBody>
          <a:bodyPr/>
          <a:lstStyle>
            <a:lvl1pPr>
              <a:defRPr/>
            </a:lvl1pPr>
          </a:lstStyle>
          <a:p>
            <a:pPr>
              <a:defRPr/>
            </a:pPr>
            <a:fld id="{FD9ED979-AEE5-4501-9DCE-1C47E4BF311A}" type="slidenum">
              <a:rPr lang="de-AT"/>
              <a:pPr>
                <a:defRPr/>
              </a:pPr>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95288" y="14843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586288" y="14843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4"/>
          <p:cNvSpPr>
            <a:spLocks noGrp="1" noChangeArrowheads="1"/>
          </p:cNvSpPr>
          <p:nvPr>
            <p:ph type="dt" sz="half" idx="10"/>
          </p:nvPr>
        </p:nvSpPr>
        <p:spPr>
          <a:ln/>
        </p:spPr>
        <p:txBody>
          <a:bodyPr/>
          <a:lstStyle>
            <a:lvl1pPr>
              <a:defRPr/>
            </a:lvl1pPr>
          </a:lstStyle>
          <a:p>
            <a:pPr>
              <a:defRPr/>
            </a:pPr>
            <a:fld id="{8EBA0060-BA5F-4E47-BE9C-67A2C6DEADED}" type="datetime1">
              <a:rPr lang="de-AT"/>
              <a:pPr>
                <a:defRPr/>
              </a:pPr>
              <a:t>25.02.2012</a:t>
            </a:fld>
            <a:endParaRPr lang="de-AT"/>
          </a:p>
        </p:txBody>
      </p:sp>
      <p:sp>
        <p:nvSpPr>
          <p:cNvPr id="6" name="Rectangle 15"/>
          <p:cNvSpPr>
            <a:spLocks noGrp="1" noChangeArrowheads="1"/>
          </p:cNvSpPr>
          <p:nvPr>
            <p:ph type="ftr" sz="quarter" idx="11"/>
          </p:nvPr>
        </p:nvSpPr>
        <p:spPr>
          <a:ln/>
        </p:spPr>
        <p:txBody>
          <a:bodyPr/>
          <a:lstStyle>
            <a:lvl1pPr>
              <a:defRPr/>
            </a:lvl1pPr>
          </a:lstStyle>
          <a:p>
            <a:pPr>
              <a:defRPr/>
            </a:pPr>
            <a:r>
              <a:rPr lang="de-AT"/>
              <a:t>Amt der Burgenländischen Landesregierung</a:t>
            </a:r>
          </a:p>
        </p:txBody>
      </p:sp>
      <p:sp>
        <p:nvSpPr>
          <p:cNvPr id="7" name="Rectangle 16"/>
          <p:cNvSpPr>
            <a:spLocks noGrp="1" noChangeArrowheads="1"/>
          </p:cNvSpPr>
          <p:nvPr>
            <p:ph type="sldNum" sz="quarter" idx="12"/>
          </p:nvPr>
        </p:nvSpPr>
        <p:spPr>
          <a:ln/>
        </p:spPr>
        <p:txBody>
          <a:bodyPr/>
          <a:lstStyle>
            <a:lvl1pPr>
              <a:defRPr/>
            </a:lvl1pPr>
          </a:lstStyle>
          <a:p>
            <a:pPr>
              <a:defRPr/>
            </a:pPr>
            <a:fld id="{0651B1C2-BC12-4AA3-A6E1-CD53BF9F3140}" type="slidenum">
              <a:rPr lang="de-AT"/>
              <a:pPr>
                <a:defRPr/>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4"/>
          <p:cNvSpPr>
            <a:spLocks noGrp="1" noChangeArrowheads="1"/>
          </p:cNvSpPr>
          <p:nvPr>
            <p:ph type="dt" sz="half" idx="10"/>
          </p:nvPr>
        </p:nvSpPr>
        <p:spPr>
          <a:ln/>
        </p:spPr>
        <p:txBody>
          <a:bodyPr/>
          <a:lstStyle>
            <a:lvl1pPr>
              <a:defRPr/>
            </a:lvl1pPr>
          </a:lstStyle>
          <a:p>
            <a:pPr>
              <a:defRPr/>
            </a:pPr>
            <a:fld id="{ABBA7A1D-8906-4652-AAC1-3BA0010CFBFF}" type="datetime1">
              <a:rPr lang="de-AT"/>
              <a:pPr>
                <a:defRPr/>
              </a:pPr>
              <a:t>25.02.2012</a:t>
            </a:fld>
            <a:endParaRPr lang="de-AT"/>
          </a:p>
        </p:txBody>
      </p:sp>
      <p:sp>
        <p:nvSpPr>
          <p:cNvPr id="8" name="Rectangle 15"/>
          <p:cNvSpPr>
            <a:spLocks noGrp="1" noChangeArrowheads="1"/>
          </p:cNvSpPr>
          <p:nvPr>
            <p:ph type="ftr" sz="quarter" idx="11"/>
          </p:nvPr>
        </p:nvSpPr>
        <p:spPr>
          <a:ln/>
        </p:spPr>
        <p:txBody>
          <a:bodyPr/>
          <a:lstStyle>
            <a:lvl1pPr>
              <a:defRPr/>
            </a:lvl1pPr>
          </a:lstStyle>
          <a:p>
            <a:pPr>
              <a:defRPr/>
            </a:pPr>
            <a:r>
              <a:rPr lang="de-AT"/>
              <a:t>Amt der Burgenländischen Landesregierung</a:t>
            </a:r>
          </a:p>
        </p:txBody>
      </p:sp>
      <p:sp>
        <p:nvSpPr>
          <p:cNvPr id="9" name="Rectangle 16"/>
          <p:cNvSpPr>
            <a:spLocks noGrp="1" noChangeArrowheads="1"/>
          </p:cNvSpPr>
          <p:nvPr>
            <p:ph type="sldNum" sz="quarter" idx="12"/>
          </p:nvPr>
        </p:nvSpPr>
        <p:spPr>
          <a:ln/>
        </p:spPr>
        <p:txBody>
          <a:bodyPr/>
          <a:lstStyle>
            <a:lvl1pPr>
              <a:defRPr/>
            </a:lvl1pPr>
          </a:lstStyle>
          <a:p>
            <a:pPr>
              <a:defRPr/>
            </a:pPr>
            <a:fld id="{D6F7C36D-9D2E-4917-B0AA-F56E78B6E755}" type="slidenum">
              <a:rPr lang="de-AT"/>
              <a:pPr>
                <a:defRPr/>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14"/>
          <p:cNvSpPr>
            <a:spLocks noGrp="1" noChangeArrowheads="1"/>
          </p:cNvSpPr>
          <p:nvPr>
            <p:ph type="dt" sz="half" idx="10"/>
          </p:nvPr>
        </p:nvSpPr>
        <p:spPr>
          <a:ln/>
        </p:spPr>
        <p:txBody>
          <a:bodyPr/>
          <a:lstStyle>
            <a:lvl1pPr>
              <a:defRPr/>
            </a:lvl1pPr>
          </a:lstStyle>
          <a:p>
            <a:pPr>
              <a:defRPr/>
            </a:pPr>
            <a:fld id="{1908563C-366D-4695-A9DE-8A4629B61C6B}" type="datetime1">
              <a:rPr lang="de-AT"/>
              <a:pPr>
                <a:defRPr/>
              </a:pPr>
              <a:t>25.02.2012</a:t>
            </a:fld>
            <a:endParaRPr lang="de-AT"/>
          </a:p>
        </p:txBody>
      </p:sp>
      <p:sp>
        <p:nvSpPr>
          <p:cNvPr id="4" name="Rectangle 15"/>
          <p:cNvSpPr>
            <a:spLocks noGrp="1" noChangeArrowheads="1"/>
          </p:cNvSpPr>
          <p:nvPr>
            <p:ph type="ftr" sz="quarter" idx="11"/>
          </p:nvPr>
        </p:nvSpPr>
        <p:spPr>
          <a:ln/>
        </p:spPr>
        <p:txBody>
          <a:bodyPr/>
          <a:lstStyle>
            <a:lvl1pPr>
              <a:defRPr/>
            </a:lvl1pPr>
          </a:lstStyle>
          <a:p>
            <a:pPr>
              <a:defRPr/>
            </a:pPr>
            <a:r>
              <a:rPr lang="de-AT"/>
              <a:t>Amt der Burgenländischen Landesregierung</a:t>
            </a:r>
          </a:p>
        </p:txBody>
      </p:sp>
      <p:sp>
        <p:nvSpPr>
          <p:cNvPr id="5" name="Rectangle 16"/>
          <p:cNvSpPr>
            <a:spLocks noGrp="1" noChangeArrowheads="1"/>
          </p:cNvSpPr>
          <p:nvPr>
            <p:ph type="sldNum" sz="quarter" idx="12"/>
          </p:nvPr>
        </p:nvSpPr>
        <p:spPr>
          <a:ln/>
        </p:spPr>
        <p:txBody>
          <a:bodyPr/>
          <a:lstStyle>
            <a:lvl1pPr>
              <a:defRPr/>
            </a:lvl1pPr>
          </a:lstStyle>
          <a:p>
            <a:pPr>
              <a:defRPr/>
            </a:pPr>
            <a:fld id="{D6D86FB4-2E8A-4406-A4F2-4926803CB78B}" type="slidenum">
              <a:rPr lang="de-AT"/>
              <a:pPr>
                <a:defRPr/>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fld id="{07CB36FB-D54E-484D-BCFC-41E5F514B6F6}" type="datetime1">
              <a:rPr lang="de-AT"/>
              <a:pPr>
                <a:defRPr/>
              </a:pPr>
              <a:t>25.02.2012</a:t>
            </a:fld>
            <a:endParaRPr lang="de-AT"/>
          </a:p>
        </p:txBody>
      </p:sp>
      <p:sp>
        <p:nvSpPr>
          <p:cNvPr id="3" name="Rectangle 15"/>
          <p:cNvSpPr>
            <a:spLocks noGrp="1" noChangeArrowheads="1"/>
          </p:cNvSpPr>
          <p:nvPr>
            <p:ph type="ftr" sz="quarter" idx="11"/>
          </p:nvPr>
        </p:nvSpPr>
        <p:spPr>
          <a:ln/>
        </p:spPr>
        <p:txBody>
          <a:bodyPr/>
          <a:lstStyle>
            <a:lvl1pPr>
              <a:defRPr/>
            </a:lvl1pPr>
          </a:lstStyle>
          <a:p>
            <a:pPr>
              <a:defRPr/>
            </a:pPr>
            <a:r>
              <a:rPr lang="de-AT"/>
              <a:t>Amt der Burgenländischen Landesregierung</a:t>
            </a:r>
          </a:p>
        </p:txBody>
      </p:sp>
      <p:sp>
        <p:nvSpPr>
          <p:cNvPr id="4" name="Rectangle 16"/>
          <p:cNvSpPr>
            <a:spLocks noGrp="1" noChangeArrowheads="1"/>
          </p:cNvSpPr>
          <p:nvPr>
            <p:ph type="sldNum" sz="quarter" idx="12"/>
          </p:nvPr>
        </p:nvSpPr>
        <p:spPr>
          <a:ln/>
        </p:spPr>
        <p:txBody>
          <a:bodyPr/>
          <a:lstStyle>
            <a:lvl1pPr>
              <a:defRPr/>
            </a:lvl1pPr>
          </a:lstStyle>
          <a:p>
            <a:pPr>
              <a:defRPr/>
            </a:pPr>
            <a:fld id="{A16470CA-097F-4436-AA7B-3DC75A8646F1}" type="slidenum">
              <a:rPr lang="de-AT"/>
              <a:pPr>
                <a:defRPr/>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4"/>
          <p:cNvSpPr>
            <a:spLocks noGrp="1" noChangeArrowheads="1"/>
          </p:cNvSpPr>
          <p:nvPr>
            <p:ph type="dt" sz="half" idx="10"/>
          </p:nvPr>
        </p:nvSpPr>
        <p:spPr>
          <a:ln/>
        </p:spPr>
        <p:txBody>
          <a:bodyPr/>
          <a:lstStyle>
            <a:lvl1pPr>
              <a:defRPr/>
            </a:lvl1pPr>
          </a:lstStyle>
          <a:p>
            <a:pPr>
              <a:defRPr/>
            </a:pPr>
            <a:fld id="{73FDDEFD-C7BF-447E-AF54-C153BB6559EF}" type="datetime1">
              <a:rPr lang="de-AT"/>
              <a:pPr>
                <a:defRPr/>
              </a:pPr>
              <a:t>25.02.2012</a:t>
            </a:fld>
            <a:endParaRPr lang="de-AT"/>
          </a:p>
        </p:txBody>
      </p:sp>
      <p:sp>
        <p:nvSpPr>
          <p:cNvPr id="6" name="Rectangle 15"/>
          <p:cNvSpPr>
            <a:spLocks noGrp="1" noChangeArrowheads="1"/>
          </p:cNvSpPr>
          <p:nvPr>
            <p:ph type="ftr" sz="quarter" idx="11"/>
          </p:nvPr>
        </p:nvSpPr>
        <p:spPr>
          <a:ln/>
        </p:spPr>
        <p:txBody>
          <a:bodyPr/>
          <a:lstStyle>
            <a:lvl1pPr>
              <a:defRPr/>
            </a:lvl1pPr>
          </a:lstStyle>
          <a:p>
            <a:pPr>
              <a:defRPr/>
            </a:pPr>
            <a:r>
              <a:rPr lang="de-AT"/>
              <a:t>Amt der Burgenländischen Landesregierung</a:t>
            </a:r>
          </a:p>
        </p:txBody>
      </p:sp>
      <p:sp>
        <p:nvSpPr>
          <p:cNvPr id="7" name="Rectangle 16"/>
          <p:cNvSpPr>
            <a:spLocks noGrp="1" noChangeArrowheads="1"/>
          </p:cNvSpPr>
          <p:nvPr>
            <p:ph type="sldNum" sz="quarter" idx="12"/>
          </p:nvPr>
        </p:nvSpPr>
        <p:spPr>
          <a:ln/>
        </p:spPr>
        <p:txBody>
          <a:bodyPr/>
          <a:lstStyle>
            <a:lvl1pPr>
              <a:defRPr/>
            </a:lvl1pPr>
          </a:lstStyle>
          <a:p>
            <a:pPr>
              <a:defRPr/>
            </a:pPr>
            <a:fld id="{91EC3989-D2DB-4174-A956-386727A0CF7F}" type="slidenum">
              <a:rPr lang="de-AT"/>
              <a:pPr>
                <a:defRPr/>
              </a:pPr>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4"/>
          <p:cNvSpPr>
            <a:spLocks noGrp="1" noChangeArrowheads="1"/>
          </p:cNvSpPr>
          <p:nvPr>
            <p:ph type="dt" sz="half" idx="10"/>
          </p:nvPr>
        </p:nvSpPr>
        <p:spPr>
          <a:ln/>
        </p:spPr>
        <p:txBody>
          <a:bodyPr/>
          <a:lstStyle>
            <a:lvl1pPr>
              <a:defRPr/>
            </a:lvl1pPr>
          </a:lstStyle>
          <a:p>
            <a:pPr>
              <a:defRPr/>
            </a:pPr>
            <a:fld id="{9F817A92-C431-4682-9532-8C2F220E7048}" type="datetime1">
              <a:rPr lang="de-AT"/>
              <a:pPr>
                <a:defRPr/>
              </a:pPr>
              <a:t>25.02.2012</a:t>
            </a:fld>
            <a:endParaRPr lang="de-AT"/>
          </a:p>
        </p:txBody>
      </p:sp>
      <p:sp>
        <p:nvSpPr>
          <p:cNvPr id="6" name="Rectangle 15"/>
          <p:cNvSpPr>
            <a:spLocks noGrp="1" noChangeArrowheads="1"/>
          </p:cNvSpPr>
          <p:nvPr>
            <p:ph type="ftr" sz="quarter" idx="11"/>
          </p:nvPr>
        </p:nvSpPr>
        <p:spPr>
          <a:ln/>
        </p:spPr>
        <p:txBody>
          <a:bodyPr/>
          <a:lstStyle>
            <a:lvl1pPr>
              <a:defRPr/>
            </a:lvl1pPr>
          </a:lstStyle>
          <a:p>
            <a:pPr>
              <a:defRPr/>
            </a:pPr>
            <a:r>
              <a:rPr lang="de-AT"/>
              <a:t>Amt der Burgenländischen Landesregierung</a:t>
            </a:r>
          </a:p>
        </p:txBody>
      </p:sp>
      <p:sp>
        <p:nvSpPr>
          <p:cNvPr id="7" name="Rectangle 16"/>
          <p:cNvSpPr>
            <a:spLocks noGrp="1" noChangeArrowheads="1"/>
          </p:cNvSpPr>
          <p:nvPr>
            <p:ph type="sldNum" sz="quarter" idx="12"/>
          </p:nvPr>
        </p:nvSpPr>
        <p:spPr>
          <a:ln/>
        </p:spPr>
        <p:txBody>
          <a:bodyPr/>
          <a:lstStyle>
            <a:lvl1pPr>
              <a:defRPr/>
            </a:lvl1pPr>
          </a:lstStyle>
          <a:p>
            <a:pPr>
              <a:defRPr/>
            </a:pPr>
            <a:fld id="{EC31A180-22E5-4EBF-AE57-703EAE3274E7}" type="slidenum">
              <a:rPr lang="de-AT"/>
              <a:pPr>
                <a:defRPr/>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2" name="Line 8"/>
          <p:cNvSpPr>
            <a:spLocks noChangeShapeType="1"/>
          </p:cNvSpPr>
          <p:nvPr/>
        </p:nvSpPr>
        <p:spPr bwMode="auto">
          <a:xfrm>
            <a:off x="0" y="6308725"/>
            <a:ext cx="9144000" cy="0"/>
          </a:xfrm>
          <a:prstGeom prst="line">
            <a:avLst/>
          </a:prstGeom>
          <a:noFill/>
          <a:ln w="12700">
            <a:solidFill>
              <a:srgbClr val="FF0000"/>
            </a:solidFill>
            <a:round/>
            <a:headEnd/>
            <a:tailEnd/>
          </a:ln>
          <a:effectLst/>
        </p:spPr>
        <p:txBody>
          <a:bodyPr/>
          <a:lstStyle/>
          <a:p>
            <a:pPr algn="ctr">
              <a:defRPr/>
            </a:pPr>
            <a:endParaRPr lang="de-DE"/>
          </a:p>
        </p:txBody>
      </p:sp>
      <p:sp>
        <p:nvSpPr>
          <p:cNvPr id="1027" name="Rectangle 12"/>
          <p:cNvSpPr>
            <a:spLocks noGrp="1" noChangeArrowheads="1"/>
          </p:cNvSpPr>
          <p:nvPr>
            <p:ph type="title"/>
          </p:nvPr>
        </p:nvSpPr>
        <p:spPr bwMode="auto">
          <a:xfrm>
            <a:off x="55563" y="0"/>
            <a:ext cx="7726362" cy="758825"/>
          </a:xfrm>
          <a:prstGeom prst="rect">
            <a:avLst/>
          </a:prstGeom>
          <a:noFill/>
          <a:ln w="9525">
            <a:noFill/>
            <a:miter lim="800000"/>
            <a:headEnd/>
            <a:tailEnd/>
          </a:ln>
        </p:spPr>
        <p:txBody>
          <a:bodyPr vert="horz" wrap="square" lIns="54000" tIns="45720" rIns="54000" bIns="45720" numCol="1" anchor="ctr" anchorCtr="0" compatLnSpc="1">
            <a:prstTxWarp prst="textNoShape">
              <a:avLst/>
            </a:prstTxWarp>
          </a:bodyPr>
          <a:lstStyle/>
          <a:p>
            <a:pPr lvl="0"/>
            <a:r>
              <a:rPr lang="de-AT" smtClean="0"/>
              <a:t>Titelmasterformat durch Klicken bearbeiten</a:t>
            </a:r>
          </a:p>
        </p:txBody>
      </p:sp>
      <p:sp>
        <p:nvSpPr>
          <p:cNvPr id="1038" name="Rectangle 14"/>
          <p:cNvSpPr>
            <a:spLocks noGrp="1" noChangeArrowheads="1"/>
          </p:cNvSpPr>
          <p:nvPr>
            <p:ph type="dt" sz="half" idx="2"/>
          </p:nvPr>
        </p:nvSpPr>
        <p:spPr bwMode="auto">
          <a:xfrm>
            <a:off x="395288" y="6470650"/>
            <a:ext cx="2133600" cy="198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000">
                <a:solidFill>
                  <a:schemeClr val="tx1"/>
                </a:solidFill>
              </a:defRPr>
            </a:lvl1pPr>
          </a:lstStyle>
          <a:p>
            <a:pPr>
              <a:defRPr/>
            </a:pPr>
            <a:fld id="{52168A6A-6C63-42A6-B9B6-59AF088752F3}" type="datetime1">
              <a:rPr lang="de-AT"/>
              <a:pPr>
                <a:defRPr/>
              </a:pPr>
              <a:t>25.02.2012</a:t>
            </a:fld>
            <a:endParaRPr lang="de-AT"/>
          </a:p>
        </p:txBody>
      </p:sp>
      <p:sp>
        <p:nvSpPr>
          <p:cNvPr id="1039" name="Rectangle 15"/>
          <p:cNvSpPr>
            <a:spLocks noGrp="1" noChangeArrowheads="1"/>
          </p:cNvSpPr>
          <p:nvPr>
            <p:ph type="ftr" sz="quarter" idx="3"/>
          </p:nvPr>
        </p:nvSpPr>
        <p:spPr bwMode="auto">
          <a:xfrm>
            <a:off x="3124200" y="6470650"/>
            <a:ext cx="2895600" cy="198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000">
                <a:solidFill>
                  <a:schemeClr val="tx1"/>
                </a:solidFill>
              </a:defRPr>
            </a:lvl1pPr>
          </a:lstStyle>
          <a:p>
            <a:pPr>
              <a:defRPr/>
            </a:pPr>
            <a:r>
              <a:rPr lang="de-AT"/>
              <a:t>Amt der Burgenländischen Landesregierung</a:t>
            </a:r>
          </a:p>
        </p:txBody>
      </p:sp>
      <p:sp>
        <p:nvSpPr>
          <p:cNvPr id="1040" name="Rectangle 16"/>
          <p:cNvSpPr>
            <a:spLocks noGrp="1" noChangeArrowheads="1"/>
          </p:cNvSpPr>
          <p:nvPr>
            <p:ph type="sldNum" sz="quarter" idx="4"/>
          </p:nvPr>
        </p:nvSpPr>
        <p:spPr bwMode="auto">
          <a:xfrm>
            <a:off x="6553200" y="6470650"/>
            <a:ext cx="2133600" cy="198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chemeClr val="tx1"/>
                </a:solidFill>
              </a:defRPr>
            </a:lvl1pPr>
          </a:lstStyle>
          <a:p>
            <a:pPr>
              <a:defRPr/>
            </a:pPr>
            <a:fld id="{8F8A9062-AA57-41CA-9A99-D819CFEABE14}" type="slidenum">
              <a:rPr lang="de-AT"/>
              <a:pPr>
                <a:defRPr/>
              </a:pPr>
              <a:t>‹Nr.›</a:t>
            </a:fld>
            <a:endParaRPr lang="de-AT"/>
          </a:p>
        </p:txBody>
      </p:sp>
      <p:sp>
        <p:nvSpPr>
          <p:cNvPr id="1031" name="Rectangle 17"/>
          <p:cNvSpPr>
            <a:spLocks noGrp="1" noChangeArrowheads="1"/>
          </p:cNvSpPr>
          <p:nvPr>
            <p:ph type="body" idx="1"/>
          </p:nvPr>
        </p:nvSpPr>
        <p:spPr bwMode="auto">
          <a:xfrm>
            <a:off x="395288" y="148431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smtClean="0"/>
              <a:t>Textmasterformate durch Klicken bearbeiten</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1" fontAlgn="base" hangingPunct="1">
        <a:spcBef>
          <a:spcPct val="0"/>
        </a:spcBef>
        <a:spcAft>
          <a:spcPct val="0"/>
        </a:spcAft>
        <a:defRPr sz="2800">
          <a:solidFill>
            <a:schemeClr val="bg1"/>
          </a:solidFill>
          <a:latin typeface="+mj-lt"/>
          <a:ea typeface="+mj-ea"/>
          <a:cs typeface="+mj-cs"/>
        </a:defRPr>
      </a:lvl1pPr>
      <a:lvl2pPr algn="ctr" rtl="0" eaLnBrk="1" fontAlgn="base" hangingPunct="1">
        <a:spcBef>
          <a:spcPct val="0"/>
        </a:spcBef>
        <a:spcAft>
          <a:spcPct val="0"/>
        </a:spcAft>
        <a:defRPr sz="2800">
          <a:solidFill>
            <a:schemeClr val="bg1"/>
          </a:solidFill>
          <a:latin typeface="Arial" charset="0"/>
        </a:defRPr>
      </a:lvl2pPr>
      <a:lvl3pPr algn="ctr" rtl="0" eaLnBrk="1" fontAlgn="base" hangingPunct="1">
        <a:spcBef>
          <a:spcPct val="0"/>
        </a:spcBef>
        <a:spcAft>
          <a:spcPct val="0"/>
        </a:spcAft>
        <a:defRPr sz="2800">
          <a:solidFill>
            <a:schemeClr val="bg1"/>
          </a:solidFill>
          <a:latin typeface="Arial" charset="0"/>
        </a:defRPr>
      </a:lvl3pPr>
      <a:lvl4pPr algn="ctr" rtl="0" eaLnBrk="1" fontAlgn="base" hangingPunct="1">
        <a:spcBef>
          <a:spcPct val="0"/>
        </a:spcBef>
        <a:spcAft>
          <a:spcPct val="0"/>
        </a:spcAft>
        <a:defRPr sz="2800">
          <a:solidFill>
            <a:schemeClr val="bg1"/>
          </a:solidFill>
          <a:latin typeface="Arial" charset="0"/>
        </a:defRPr>
      </a:lvl4pPr>
      <a:lvl5pPr algn="ctr" rtl="0" eaLnBrk="1" fontAlgn="base" hangingPunct="1">
        <a:spcBef>
          <a:spcPct val="0"/>
        </a:spcBef>
        <a:spcAft>
          <a:spcPct val="0"/>
        </a:spcAft>
        <a:defRPr sz="28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dirty="0"/>
          </a:p>
        </p:txBody>
      </p:sp>
      <p:sp>
        <p:nvSpPr>
          <p:cNvPr id="16385" name="Datumsplatzhalter 4"/>
          <p:cNvSpPr>
            <a:spLocks noGrp="1"/>
          </p:cNvSpPr>
          <p:nvPr>
            <p:ph type="dt" sz="half" idx="10"/>
          </p:nvPr>
        </p:nvSpPr>
        <p:spPr>
          <a:noFill/>
        </p:spPr>
        <p:txBody>
          <a:bodyPr/>
          <a:lstStyle/>
          <a:p>
            <a:endParaRPr lang="de-AT" dirty="0" smtClean="0"/>
          </a:p>
        </p:txBody>
      </p:sp>
      <p:sp>
        <p:nvSpPr>
          <p:cNvPr id="16386" name="Fußzeilenplatzhalter 5"/>
          <p:cNvSpPr>
            <a:spLocks noGrp="1"/>
          </p:cNvSpPr>
          <p:nvPr>
            <p:ph type="ftr" sz="quarter" idx="11"/>
          </p:nvPr>
        </p:nvSpPr>
        <p:spPr>
          <a:noFill/>
        </p:spPr>
        <p:txBody>
          <a:bodyPr/>
          <a:lstStyle/>
          <a:p>
            <a:pPr algn="l"/>
            <a:r>
              <a:rPr lang="de-AT" sz="1800" dirty="0" smtClean="0"/>
              <a:t>Mag. Elisabeth Fercsak </a:t>
            </a:r>
          </a:p>
        </p:txBody>
      </p:sp>
      <p:sp>
        <p:nvSpPr>
          <p:cNvPr id="16387" name="Foliennummernplatzhalter 6"/>
          <p:cNvSpPr>
            <a:spLocks noGrp="1"/>
          </p:cNvSpPr>
          <p:nvPr>
            <p:ph type="sldNum" sz="quarter" idx="12"/>
          </p:nvPr>
        </p:nvSpPr>
        <p:spPr>
          <a:noFill/>
        </p:spPr>
        <p:txBody>
          <a:bodyPr/>
          <a:lstStyle/>
          <a:p>
            <a:fld id="{E7ED0AA3-4741-479F-8308-CE8BD3B5DBD0}" type="slidenum">
              <a:rPr lang="de-AT" smtClean="0"/>
              <a:pPr/>
              <a:t>1</a:t>
            </a:fld>
            <a:endParaRPr lang="de-AT" smtClean="0"/>
          </a:p>
        </p:txBody>
      </p:sp>
      <p:sp>
        <p:nvSpPr>
          <p:cNvPr id="16392" name="Rectangle 8"/>
          <p:cNvSpPr>
            <a:spLocks noGrp="1" noChangeArrowheads="1"/>
          </p:cNvSpPr>
          <p:nvPr>
            <p:ph type="body" idx="4294967295"/>
          </p:nvPr>
        </p:nvSpPr>
        <p:spPr>
          <a:xfrm>
            <a:off x="0" y="1484313"/>
            <a:ext cx="8229600" cy="4525962"/>
          </a:xfrm>
        </p:spPr>
        <p:txBody>
          <a:bodyPr/>
          <a:lstStyle/>
          <a:p>
            <a:pPr marL="0" indent="0" algn="ctr">
              <a:buNone/>
            </a:pPr>
            <a:endParaRPr lang="de-DE" dirty="0" smtClean="0"/>
          </a:p>
          <a:p>
            <a:pPr marL="0" indent="0" algn="ctr">
              <a:buNone/>
            </a:pPr>
            <a:endParaRPr lang="de-DE" sz="3600" dirty="0" smtClean="0"/>
          </a:p>
          <a:p>
            <a:pPr marL="0" indent="0" algn="ctr">
              <a:buNone/>
            </a:pPr>
            <a:r>
              <a:rPr lang="de-DE" sz="3600" dirty="0" smtClean="0"/>
              <a:t>The legal </a:t>
            </a:r>
            <a:r>
              <a:rPr lang="de-DE" sz="3600" dirty="0" err="1" smtClean="0"/>
              <a:t>situation</a:t>
            </a:r>
            <a:r>
              <a:rPr lang="de-DE" sz="3600" dirty="0" smtClean="0"/>
              <a:t> </a:t>
            </a:r>
            <a:r>
              <a:rPr lang="de-DE" sz="3600" dirty="0" err="1" smtClean="0"/>
              <a:t>concerning</a:t>
            </a:r>
            <a:r>
              <a:rPr lang="de-DE" sz="3600" dirty="0" smtClean="0"/>
              <a:t> EGTC </a:t>
            </a:r>
          </a:p>
          <a:p>
            <a:pPr marL="0" indent="0" algn="ctr">
              <a:buNone/>
            </a:pPr>
            <a:endParaRPr lang="de-DE" sz="1200" dirty="0"/>
          </a:p>
          <a:p>
            <a:pPr marL="0" indent="0" algn="ctr">
              <a:buNone/>
            </a:pPr>
            <a:r>
              <a:rPr lang="de-DE" sz="3600" dirty="0" smtClean="0"/>
              <a:t>in Austria (Burgenland)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92">
                                            <p:txEl>
                                              <p:pRg st="2" end="2"/>
                                            </p:txEl>
                                          </p:spTgt>
                                        </p:tgtEl>
                                        <p:attrNameLst>
                                          <p:attrName>style.visibility</p:attrName>
                                        </p:attrNameLst>
                                      </p:cBhvr>
                                      <p:to>
                                        <p:strVal val="visible"/>
                                      </p:to>
                                    </p:set>
                                    <p:anim calcmode="lin" valueType="num">
                                      <p:cBhvr additive="base">
                                        <p:cTn id="7" dur="500" fill="hold"/>
                                        <p:tgtEl>
                                          <p:spTgt spid="1639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9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392">
                                            <p:txEl>
                                              <p:pRg st="4" end="4"/>
                                            </p:txEl>
                                          </p:spTgt>
                                        </p:tgtEl>
                                        <p:attrNameLst>
                                          <p:attrName>style.visibility</p:attrName>
                                        </p:attrNameLst>
                                      </p:cBhvr>
                                      <p:to>
                                        <p:strVal val="visible"/>
                                      </p:to>
                                    </p:set>
                                    <p:anim calcmode="lin" valueType="num">
                                      <p:cBhvr additive="base">
                                        <p:cTn id="11" dur="500" fill="hold"/>
                                        <p:tgtEl>
                                          <p:spTgt spid="1639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386"/>
                                        </p:tgtEl>
                                        <p:attrNameLst>
                                          <p:attrName>style.visibility</p:attrName>
                                        </p:attrNameLst>
                                      </p:cBhvr>
                                      <p:to>
                                        <p:strVal val="visible"/>
                                      </p:to>
                                    </p:set>
                                    <p:anim calcmode="lin" valueType="num">
                                      <p:cBhvr additive="base">
                                        <p:cTn id="17" dur="500" fill="hold"/>
                                        <p:tgtEl>
                                          <p:spTgt spid="16386"/>
                                        </p:tgtEl>
                                        <p:attrNameLst>
                                          <p:attrName>ppt_x</p:attrName>
                                        </p:attrNameLst>
                                      </p:cBhvr>
                                      <p:tavLst>
                                        <p:tav tm="0">
                                          <p:val>
                                            <p:strVal val="#ppt_x"/>
                                          </p:val>
                                        </p:tav>
                                        <p:tav tm="100000">
                                          <p:val>
                                            <p:strVal val="#ppt_x"/>
                                          </p:val>
                                        </p:tav>
                                      </p:tavLst>
                                    </p:anim>
                                    <p:anim calcmode="lin" valueType="num">
                                      <p:cBhvr additive="base">
                                        <p:cTn id="18"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251520" y="6453336"/>
            <a:ext cx="2133600" cy="198438"/>
          </a:xfrm>
        </p:spPr>
        <p:txBody>
          <a:bodyPr/>
          <a:lstStyle/>
          <a:p>
            <a:pPr>
              <a:defRPr/>
            </a:pPr>
            <a:endParaRPr lang="de-AT" dirty="0"/>
          </a:p>
        </p:txBody>
      </p:sp>
      <p:sp>
        <p:nvSpPr>
          <p:cNvPr id="3" name="Fußzeilenplatzhalter 2"/>
          <p:cNvSpPr>
            <a:spLocks noGrp="1"/>
          </p:cNvSpPr>
          <p:nvPr>
            <p:ph type="ftr" sz="quarter" idx="11"/>
          </p:nvPr>
        </p:nvSpPr>
        <p:spPr/>
        <p:txBody>
          <a:bodyPr/>
          <a:lstStyle/>
          <a:p>
            <a:pPr>
              <a:defRPr/>
            </a:pPr>
            <a:endParaRPr lang="de-AT" dirty="0"/>
          </a:p>
        </p:txBody>
      </p:sp>
      <p:sp>
        <p:nvSpPr>
          <p:cNvPr id="4" name="Foliennummernplatzhalter 3"/>
          <p:cNvSpPr>
            <a:spLocks noGrp="1"/>
          </p:cNvSpPr>
          <p:nvPr>
            <p:ph type="sldNum" sz="quarter" idx="12"/>
          </p:nvPr>
        </p:nvSpPr>
        <p:spPr/>
        <p:txBody>
          <a:bodyPr/>
          <a:lstStyle/>
          <a:p>
            <a:pPr>
              <a:defRPr/>
            </a:pPr>
            <a:fld id="{A16470CA-097F-4436-AA7B-3DC75A8646F1}" type="slidenum">
              <a:rPr lang="de-AT" smtClean="0"/>
              <a:pPr>
                <a:defRPr/>
              </a:pPr>
              <a:t>2</a:t>
            </a:fld>
            <a:endParaRPr lang="de-AT"/>
          </a:p>
        </p:txBody>
      </p:sp>
      <p:pic>
        <p:nvPicPr>
          <p:cNvPr id="1026" name="Picture 2" descr="http://www.weltkarte.com/uploads/pics/karte_bundeslaender_oesterreic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8103261"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42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GB" dirty="0"/>
          </a:p>
        </p:txBody>
      </p:sp>
      <p:sp>
        <p:nvSpPr>
          <p:cNvPr id="8" name="Inhaltsplatzhalter 7"/>
          <p:cNvSpPr>
            <a:spLocks noGrp="1"/>
          </p:cNvSpPr>
          <p:nvPr>
            <p:ph idx="1"/>
          </p:nvPr>
        </p:nvSpPr>
        <p:spPr>
          <a:xfrm>
            <a:off x="395288" y="836712"/>
            <a:ext cx="8229600" cy="5173563"/>
          </a:xfrm>
        </p:spPr>
        <p:txBody>
          <a:bodyPr/>
          <a:lstStyle/>
          <a:p>
            <a:pPr marL="0" indent="0">
              <a:buNone/>
            </a:pPr>
            <a:endParaRPr lang="de-AT" sz="800" b="1" dirty="0" smtClean="0"/>
          </a:p>
          <a:p>
            <a:pPr marL="0" indent="0">
              <a:buNone/>
            </a:pPr>
            <a:r>
              <a:rPr lang="de-AT" sz="2200" b="1" dirty="0" smtClean="0"/>
              <a:t>Regulation (EC) </a:t>
            </a:r>
            <a:r>
              <a:rPr lang="de-AT" sz="2200" b="1" dirty="0" err="1" smtClean="0"/>
              <a:t>No</a:t>
            </a:r>
            <a:r>
              <a:rPr lang="de-AT" sz="2200" b="1" dirty="0" smtClean="0"/>
              <a:t> 1082/2006 </a:t>
            </a:r>
            <a:r>
              <a:rPr lang="de-AT" sz="2200" b="1" dirty="0" err="1" smtClean="0"/>
              <a:t>of</a:t>
            </a:r>
            <a:r>
              <a:rPr lang="de-AT" sz="2200" b="1" dirty="0" smtClean="0"/>
              <a:t> </a:t>
            </a:r>
            <a:r>
              <a:rPr lang="de-AT" sz="2200" b="1" dirty="0" err="1" smtClean="0"/>
              <a:t>the</a:t>
            </a:r>
            <a:r>
              <a:rPr lang="de-AT" sz="2200" b="1" dirty="0" smtClean="0"/>
              <a:t> European </a:t>
            </a:r>
            <a:r>
              <a:rPr lang="de-AT" sz="2200" b="1" dirty="0" err="1" smtClean="0"/>
              <a:t>Parliament</a:t>
            </a:r>
            <a:r>
              <a:rPr lang="de-AT" sz="2200" b="1" dirty="0" smtClean="0"/>
              <a:t> </a:t>
            </a:r>
            <a:r>
              <a:rPr lang="de-AT" sz="2200" b="1" dirty="0" err="1" smtClean="0"/>
              <a:t>and</a:t>
            </a:r>
            <a:r>
              <a:rPr lang="de-AT" sz="2200" b="1" dirty="0" smtClean="0"/>
              <a:t> </a:t>
            </a:r>
            <a:r>
              <a:rPr lang="de-AT" sz="2200" b="1" dirty="0" err="1" smtClean="0"/>
              <a:t>of</a:t>
            </a:r>
            <a:r>
              <a:rPr lang="de-AT" sz="2200" b="1" dirty="0" smtClean="0"/>
              <a:t> </a:t>
            </a:r>
            <a:r>
              <a:rPr lang="de-AT" sz="2200" b="1" dirty="0" err="1" smtClean="0"/>
              <a:t>the</a:t>
            </a:r>
            <a:r>
              <a:rPr lang="de-AT" sz="2200" b="1" dirty="0" smtClean="0"/>
              <a:t> Council </a:t>
            </a:r>
            <a:r>
              <a:rPr lang="de-AT" sz="2200" b="1" dirty="0" err="1" smtClean="0"/>
              <a:t>of</a:t>
            </a:r>
            <a:r>
              <a:rPr lang="de-AT" sz="2200" b="1" dirty="0" smtClean="0"/>
              <a:t> 5 </a:t>
            </a:r>
            <a:r>
              <a:rPr lang="de-AT" sz="2200" b="1" dirty="0" err="1" smtClean="0"/>
              <a:t>July</a:t>
            </a:r>
            <a:r>
              <a:rPr lang="de-AT" sz="2200" b="1" dirty="0" smtClean="0"/>
              <a:t> 2006 on a European </a:t>
            </a:r>
            <a:r>
              <a:rPr lang="de-AT" sz="2200" b="1" dirty="0" err="1" smtClean="0"/>
              <a:t>grouping</a:t>
            </a:r>
            <a:r>
              <a:rPr lang="de-AT" sz="2200" b="1" dirty="0" smtClean="0"/>
              <a:t> </a:t>
            </a:r>
            <a:r>
              <a:rPr lang="de-AT" sz="2200" b="1" dirty="0" err="1" smtClean="0"/>
              <a:t>of</a:t>
            </a:r>
            <a:r>
              <a:rPr lang="de-AT" sz="2200" b="1" dirty="0" smtClean="0"/>
              <a:t> territorial </a:t>
            </a:r>
            <a:r>
              <a:rPr lang="de-AT" sz="2200" b="1" dirty="0" err="1" smtClean="0"/>
              <a:t>cooperation</a:t>
            </a:r>
            <a:r>
              <a:rPr lang="de-AT" sz="2200" b="1" dirty="0" smtClean="0"/>
              <a:t> (EGTC)</a:t>
            </a:r>
          </a:p>
          <a:p>
            <a:pPr marL="0" indent="0">
              <a:buNone/>
            </a:pPr>
            <a:endParaRPr lang="de-AT" b="1" dirty="0"/>
          </a:p>
          <a:p>
            <a:pPr marL="0" indent="0">
              <a:buNone/>
            </a:pPr>
            <a:endParaRPr lang="de-AT" b="1" dirty="0"/>
          </a:p>
          <a:p>
            <a:pPr lvl="1">
              <a:buFont typeface="Arial" pitchFamily="34" charset="0"/>
              <a:buChar char="•"/>
            </a:pPr>
            <a:r>
              <a:rPr lang="de-AT" sz="2000" dirty="0" err="1" smtClean="0"/>
              <a:t>chance</a:t>
            </a:r>
            <a:r>
              <a:rPr lang="de-AT" sz="2000" dirty="0" smtClean="0"/>
              <a:t> </a:t>
            </a:r>
            <a:r>
              <a:rPr lang="de-AT" sz="2000" dirty="0" err="1" smtClean="0"/>
              <a:t>for</a:t>
            </a:r>
            <a:r>
              <a:rPr lang="de-AT" sz="2000" dirty="0" smtClean="0"/>
              <a:t> </a:t>
            </a:r>
            <a:r>
              <a:rPr lang="de-AT" sz="2000" dirty="0" err="1" smtClean="0"/>
              <a:t>the</a:t>
            </a:r>
            <a:r>
              <a:rPr lang="de-AT" sz="2000" dirty="0" smtClean="0"/>
              <a:t> </a:t>
            </a:r>
            <a:r>
              <a:rPr lang="de-AT" sz="2000" dirty="0" err="1" smtClean="0"/>
              <a:t>cooperation</a:t>
            </a:r>
            <a:r>
              <a:rPr lang="de-AT" sz="2000" dirty="0" smtClean="0"/>
              <a:t> </a:t>
            </a:r>
            <a:r>
              <a:rPr lang="de-AT" sz="2000" dirty="0" err="1" smtClean="0"/>
              <a:t>of</a:t>
            </a:r>
            <a:r>
              <a:rPr lang="de-AT" sz="2000" dirty="0" smtClean="0"/>
              <a:t> </a:t>
            </a:r>
            <a:r>
              <a:rPr lang="de-AT" sz="2000" dirty="0" err="1" smtClean="0"/>
              <a:t>regions</a:t>
            </a:r>
            <a:r>
              <a:rPr lang="de-AT" sz="2000" dirty="0" smtClean="0"/>
              <a:t> in </a:t>
            </a:r>
            <a:r>
              <a:rPr lang="de-AT" sz="2000" dirty="0" err="1" smtClean="0"/>
              <a:t>various</a:t>
            </a:r>
            <a:r>
              <a:rPr lang="de-AT" sz="2000" dirty="0" smtClean="0"/>
              <a:t> </a:t>
            </a:r>
            <a:r>
              <a:rPr lang="de-AT" sz="2000" dirty="0" err="1" smtClean="0"/>
              <a:t>fields</a:t>
            </a:r>
            <a:endParaRPr lang="de-AT" sz="2000" dirty="0" smtClean="0"/>
          </a:p>
          <a:p>
            <a:pPr marL="457200" lvl="1" indent="0">
              <a:buNone/>
            </a:pPr>
            <a:endParaRPr lang="de-AT" sz="2000" dirty="0" smtClean="0"/>
          </a:p>
          <a:p>
            <a:pPr lvl="1">
              <a:buFont typeface="Arial" pitchFamily="34" charset="0"/>
              <a:buChar char="•"/>
            </a:pPr>
            <a:r>
              <a:rPr lang="de-AT" sz="2000" dirty="0" err="1"/>
              <a:t>o</a:t>
            </a:r>
            <a:r>
              <a:rPr lang="de-AT" sz="2000" dirty="0" err="1" smtClean="0"/>
              <a:t>utstanding</a:t>
            </a:r>
            <a:r>
              <a:rPr lang="de-AT" sz="2000" dirty="0" smtClean="0"/>
              <a:t> </a:t>
            </a:r>
            <a:r>
              <a:rPr lang="de-AT" sz="2000" dirty="0" err="1" smtClean="0"/>
              <a:t>instrument</a:t>
            </a:r>
            <a:r>
              <a:rPr lang="de-AT" sz="2000" dirty="0" smtClean="0"/>
              <a:t> </a:t>
            </a:r>
            <a:r>
              <a:rPr lang="de-AT" sz="2000" dirty="0" err="1" smtClean="0"/>
              <a:t>for</a:t>
            </a:r>
            <a:r>
              <a:rPr lang="de-AT" sz="2000" dirty="0" smtClean="0"/>
              <a:t> </a:t>
            </a:r>
            <a:r>
              <a:rPr lang="de-AT" sz="2000" dirty="0" err="1" smtClean="0"/>
              <a:t>cross-boarder</a:t>
            </a:r>
            <a:r>
              <a:rPr lang="de-AT" sz="2000" dirty="0" smtClean="0"/>
              <a:t> </a:t>
            </a:r>
            <a:r>
              <a:rPr lang="de-AT" sz="2000" dirty="0" err="1" smtClean="0"/>
              <a:t>cooperation</a:t>
            </a:r>
            <a:endParaRPr lang="de-AT" sz="2000" dirty="0" smtClean="0"/>
          </a:p>
          <a:p>
            <a:pPr marL="457200" lvl="1" indent="0">
              <a:buNone/>
            </a:pPr>
            <a:endParaRPr lang="de-AT" sz="2000" dirty="0" smtClean="0"/>
          </a:p>
          <a:p>
            <a:pPr lvl="1">
              <a:buFont typeface="Arial" pitchFamily="34" charset="0"/>
              <a:buChar char="•"/>
            </a:pPr>
            <a:r>
              <a:rPr lang="de-AT" sz="2000" dirty="0" err="1"/>
              <a:t>p</a:t>
            </a:r>
            <a:r>
              <a:rPr lang="de-AT" sz="2000" dirty="0" err="1" smtClean="0"/>
              <a:t>ossibility</a:t>
            </a:r>
            <a:r>
              <a:rPr lang="de-AT" sz="2000" dirty="0" smtClean="0"/>
              <a:t> </a:t>
            </a:r>
            <a:r>
              <a:rPr lang="de-AT" sz="2000" dirty="0" err="1" smtClean="0"/>
              <a:t>to</a:t>
            </a:r>
            <a:r>
              <a:rPr lang="de-AT" sz="2000" dirty="0" smtClean="0"/>
              <a:t> </a:t>
            </a:r>
            <a:r>
              <a:rPr lang="de-AT" sz="2000" dirty="0" err="1" smtClean="0"/>
              <a:t>establish</a:t>
            </a:r>
            <a:r>
              <a:rPr lang="de-AT" sz="2000" dirty="0" smtClean="0"/>
              <a:t> </a:t>
            </a:r>
            <a:r>
              <a:rPr lang="de-AT" sz="2000" dirty="0" err="1" smtClean="0"/>
              <a:t>cooperation</a:t>
            </a:r>
            <a:r>
              <a:rPr lang="de-AT" sz="2000" dirty="0" smtClean="0"/>
              <a:t> </a:t>
            </a:r>
            <a:r>
              <a:rPr lang="de-AT" sz="2000" dirty="0" err="1" smtClean="0"/>
              <a:t>groups</a:t>
            </a:r>
            <a:r>
              <a:rPr lang="de-AT" sz="2000" dirty="0" smtClean="0"/>
              <a:t> </a:t>
            </a:r>
            <a:r>
              <a:rPr lang="de-AT" sz="2000" dirty="0" err="1" smtClean="0"/>
              <a:t>with</a:t>
            </a:r>
            <a:r>
              <a:rPr lang="de-AT" sz="2000" dirty="0" smtClean="0"/>
              <a:t> legal </a:t>
            </a:r>
            <a:r>
              <a:rPr lang="de-AT" sz="2000" dirty="0" err="1" smtClean="0"/>
              <a:t>personality</a:t>
            </a:r>
            <a:endParaRPr lang="de-AT" sz="2000" dirty="0" smtClean="0"/>
          </a:p>
          <a:p>
            <a:pPr marL="457200" lvl="1" indent="0">
              <a:buNone/>
            </a:pPr>
            <a:endParaRPr lang="de-AT" sz="2000" dirty="0" smtClean="0"/>
          </a:p>
          <a:p>
            <a:pPr lvl="1">
              <a:buFont typeface="Arial" pitchFamily="34" charset="0"/>
              <a:buChar char="•"/>
            </a:pPr>
            <a:r>
              <a:rPr lang="de-AT" sz="2000" dirty="0" err="1"/>
              <a:t>e</a:t>
            </a:r>
            <a:r>
              <a:rPr lang="de-AT" sz="2000" dirty="0" err="1" smtClean="0"/>
              <a:t>ncourages</a:t>
            </a:r>
            <a:r>
              <a:rPr lang="de-AT" sz="2000" dirty="0" smtClean="0"/>
              <a:t> </a:t>
            </a:r>
            <a:r>
              <a:rPr lang="de-AT" sz="2000" dirty="0" err="1" smtClean="0"/>
              <a:t>the</a:t>
            </a:r>
            <a:r>
              <a:rPr lang="de-AT" sz="2000" dirty="0" smtClean="0"/>
              <a:t> </a:t>
            </a:r>
            <a:r>
              <a:rPr lang="de-AT" sz="2000" dirty="0" err="1" smtClean="0"/>
              <a:t>economic</a:t>
            </a:r>
            <a:r>
              <a:rPr lang="de-AT" sz="2000" dirty="0" smtClean="0"/>
              <a:t> </a:t>
            </a:r>
            <a:r>
              <a:rPr lang="de-AT" sz="2000" dirty="0" err="1" smtClean="0"/>
              <a:t>and</a:t>
            </a:r>
            <a:r>
              <a:rPr lang="de-AT" sz="2000" dirty="0" smtClean="0"/>
              <a:t> </a:t>
            </a:r>
            <a:r>
              <a:rPr lang="de-AT" sz="2000" dirty="0" err="1" smtClean="0"/>
              <a:t>social</a:t>
            </a:r>
            <a:r>
              <a:rPr lang="de-AT" sz="2000" dirty="0" smtClean="0"/>
              <a:t> </a:t>
            </a:r>
            <a:r>
              <a:rPr lang="de-AT" sz="2000" dirty="0" err="1" smtClean="0"/>
              <a:t>cohesion</a:t>
            </a:r>
            <a:r>
              <a:rPr lang="de-AT" sz="2000" dirty="0" smtClean="0"/>
              <a:t> </a:t>
            </a:r>
            <a:r>
              <a:rPr lang="de-AT" sz="2000" dirty="0" err="1" smtClean="0"/>
              <a:t>of</a:t>
            </a:r>
            <a:r>
              <a:rPr lang="de-AT" sz="2000" dirty="0" smtClean="0"/>
              <a:t> </a:t>
            </a:r>
            <a:r>
              <a:rPr lang="de-AT" sz="2000" dirty="0" err="1" smtClean="0"/>
              <a:t>the</a:t>
            </a:r>
            <a:r>
              <a:rPr lang="de-AT" sz="2000" dirty="0" smtClean="0"/>
              <a:t> EU</a:t>
            </a:r>
          </a:p>
          <a:p>
            <a:pPr lvl="1">
              <a:buFont typeface="Arial" pitchFamily="34" charset="0"/>
              <a:buChar char="•"/>
            </a:pPr>
            <a:endParaRPr lang="de-AT" sz="2000" b="1" dirty="0" smtClean="0"/>
          </a:p>
          <a:p>
            <a:pPr lvl="1">
              <a:buFont typeface="Arial" pitchFamily="34" charset="0"/>
              <a:buChar char="•"/>
            </a:pPr>
            <a:endParaRPr lang="de-AT" sz="2000" b="1" dirty="0" smtClean="0"/>
          </a:p>
          <a:p>
            <a:pPr marL="0" indent="0">
              <a:buNone/>
            </a:pPr>
            <a:endParaRPr lang="de-AT" b="1" dirty="0"/>
          </a:p>
          <a:p>
            <a:pPr marL="0" indent="0">
              <a:buNone/>
            </a:pPr>
            <a:endParaRPr lang="en-GB" b="1" dirty="0"/>
          </a:p>
        </p:txBody>
      </p:sp>
      <p:sp>
        <p:nvSpPr>
          <p:cNvPr id="2" name="Datumsplatzhalter 1"/>
          <p:cNvSpPr>
            <a:spLocks noGrp="1"/>
          </p:cNvSpPr>
          <p:nvPr>
            <p:ph type="dt" sz="half" idx="10"/>
          </p:nvPr>
        </p:nvSpPr>
        <p:spPr/>
        <p:txBody>
          <a:bodyPr/>
          <a:lstStyle/>
          <a:p>
            <a:pPr>
              <a:defRPr/>
            </a:pPr>
            <a:endParaRPr lang="de-AT" dirty="0"/>
          </a:p>
        </p:txBody>
      </p:sp>
      <p:sp>
        <p:nvSpPr>
          <p:cNvPr id="3" name="Fußzeilenplatzhalter 2"/>
          <p:cNvSpPr>
            <a:spLocks noGrp="1"/>
          </p:cNvSpPr>
          <p:nvPr>
            <p:ph type="ftr" sz="quarter" idx="11"/>
          </p:nvPr>
        </p:nvSpPr>
        <p:spPr/>
        <p:txBody>
          <a:bodyPr/>
          <a:lstStyle/>
          <a:p>
            <a:pPr>
              <a:defRPr/>
            </a:pPr>
            <a:endParaRPr lang="de-AT" dirty="0"/>
          </a:p>
        </p:txBody>
      </p:sp>
      <p:sp>
        <p:nvSpPr>
          <p:cNvPr id="4" name="Foliennummernplatzhalter 3"/>
          <p:cNvSpPr>
            <a:spLocks noGrp="1"/>
          </p:cNvSpPr>
          <p:nvPr>
            <p:ph type="sldNum" sz="quarter" idx="12"/>
          </p:nvPr>
        </p:nvSpPr>
        <p:spPr/>
        <p:txBody>
          <a:bodyPr/>
          <a:lstStyle/>
          <a:p>
            <a:pPr>
              <a:defRPr/>
            </a:pPr>
            <a:fld id="{A16470CA-097F-4436-AA7B-3DC75A8646F1}" type="slidenum">
              <a:rPr lang="de-AT" smtClean="0"/>
              <a:pPr>
                <a:defRPr/>
              </a:pPr>
              <a:t>3</a:t>
            </a:fld>
            <a:endParaRPr lang="de-AT"/>
          </a:p>
        </p:txBody>
      </p:sp>
    </p:spTree>
    <p:extLst>
      <p:ext uri="{BB962C8B-B14F-4D97-AF65-F5344CB8AC3E}">
        <p14:creationId xmlns:p14="http://schemas.microsoft.com/office/powerpoint/2010/main" val="243522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anim calcmode="lin" valueType="num">
                                      <p:cBhvr additive="base">
                                        <p:cTn id="1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anim calcmode="lin" valueType="num">
                                      <p:cBhvr additive="base">
                                        <p:cTn id="19"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anim calcmode="lin" valueType="num">
                                      <p:cBhvr additive="base">
                                        <p:cTn id="25"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anim calcmode="lin" valueType="num">
                                      <p:cBhvr additive="base">
                                        <p:cTn id="31" dur="5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a:xfrm>
            <a:off x="395288" y="836712"/>
            <a:ext cx="8229600" cy="5173563"/>
          </a:xfrm>
        </p:spPr>
        <p:txBody>
          <a:bodyPr/>
          <a:lstStyle/>
          <a:p>
            <a:pPr marL="0" indent="0" algn="ctr">
              <a:buNone/>
            </a:pPr>
            <a:r>
              <a:rPr lang="en-GB" sz="2200" b="1" dirty="0"/>
              <a:t>Article</a:t>
            </a:r>
            <a:r>
              <a:rPr lang="en-GB" sz="2100" b="1" dirty="0"/>
              <a:t> 2</a:t>
            </a:r>
          </a:p>
          <a:p>
            <a:pPr marL="0" indent="0" algn="ctr">
              <a:buNone/>
            </a:pPr>
            <a:r>
              <a:rPr lang="en-GB" sz="1800" b="1" i="1" dirty="0"/>
              <a:t>Applicable </a:t>
            </a:r>
            <a:r>
              <a:rPr lang="en-GB" sz="1800" b="1" i="1" dirty="0" smtClean="0"/>
              <a:t>law</a:t>
            </a:r>
          </a:p>
          <a:p>
            <a:pPr marL="0" indent="0" algn="ctr">
              <a:buNone/>
            </a:pPr>
            <a:endParaRPr lang="en-GB" dirty="0"/>
          </a:p>
          <a:p>
            <a:pPr marL="0" indent="0">
              <a:buNone/>
            </a:pPr>
            <a:r>
              <a:rPr lang="en-GB" sz="1600" i="1" dirty="0"/>
              <a:t>1. An EGTC shall be governed by the following:</a:t>
            </a:r>
          </a:p>
          <a:p>
            <a:pPr marL="0" indent="0">
              <a:buNone/>
            </a:pPr>
            <a:r>
              <a:rPr lang="en-GB" sz="1600" i="1" dirty="0"/>
              <a:t>(a) this Regulation;</a:t>
            </a:r>
          </a:p>
          <a:p>
            <a:pPr marL="0" indent="0">
              <a:buNone/>
            </a:pPr>
            <a:r>
              <a:rPr lang="en-GB" sz="1600" i="1" dirty="0"/>
              <a:t>(b) where expressly authorised by this Regulation, the provisions of the convention and the statutes referred to in Articles 8 and 9;</a:t>
            </a:r>
          </a:p>
          <a:p>
            <a:pPr marL="0" indent="0">
              <a:buNone/>
            </a:pPr>
            <a:r>
              <a:rPr lang="en-GB" sz="1600" i="1" dirty="0"/>
              <a:t>(c) in the case of matters not, or only partly, regulated by this Regulation, </a:t>
            </a:r>
            <a:r>
              <a:rPr lang="en-GB" sz="1750" b="1" i="1" dirty="0"/>
              <a:t>the laws of the Member State where the EGTC has its registered office.</a:t>
            </a:r>
          </a:p>
          <a:p>
            <a:pPr marL="0" indent="0">
              <a:buNone/>
            </a:pPr>
            <a:r>
              <a:rPr lang="en-GB" sz="1600" i="1" dirty="0"/>
              <a:t>Where it is necessary under Community or international private law to establish the choice of law which governs an EGTC's acts, an EGTC shall be treated as an entity of the Member State where it has its registered office</a:t>
            </a:r>
            <a:r>
              <a:rPr lang="en-GB" sz="1600" i="1" dirty="0" smtClean="0"/>
              <a:t>.</a:t>
            </a:r>
          </a:p>
          <a:p>
            <a:pPr marL="0" indent="0">
              <a:buNone/>
            </a:pPr>
            <a:endParaRPr lang="en-GB" sz="1600" i="1" dirty="0"/>
          </a:p>
          <a:p>
            <a:pPr marL="0" indent="0">
              <a:buNone/>
            </a:pPr>
            <a:r>
              <a:rPr lang="en-GB" sz="1600" i="1" dirty="0"/>
              <a:t>2. Where a Member State comprises several territorial entities which have their own rules of applicable law, </a:t>
            </a:r>
            <a:r>
              <a:rPr lang="en-GB" sz="1750" b="1" i="1" dirty="0"/>
              <a:t>the reference to the law applicable under paragraph 1(c) shall include the law of those entities, taking into account the constitutional structure of the Member State concerned.</a:t>
            </a:r>
          </a:p>
          <a:p>
            <a:endParaRPr lang="en-GB" dirty="0"/>
          </a:p>
        </p:txBody>
      </p:sp>
      <p:sp>
        <p:nvSpPr>
          <p:cNvPr id="4" name="Datumsplatzhalter 3"/>
          <p:cNvSpPr>
            <a:spLocks noGrp="1"/>
          </p:cNvSpPr>
          <p:nvPr>
            <p:ph type="dt" sz="half" idx="10"/>
          </p:nvPr>
        </p:nvSpPr>
        <p:spPr/>
        <p:txBody>
          <a:bodyPr/>
          <a:lstStyle/>
          <a:p>
            <a:pPr>
              <a:defRPr/>
            </a:pPr>
            <a:endParaRPr lang="de-AT" dirty="0"/>
          </a:p>
        </p:txBody>
      </p:sp>
      <p:sp>
        <p:nvSpPr>
          <p:cNvPr id="5" name="Fußzeilenplatzhalter 4"/>
          <p:cNvSpPr>
            <a:spLocks noGrp="1"/>
          </p:cNvSpPr>
          <p:nvPr>
            <p:ph type="ftr" sz="quarter" idx="11"/>
          </p:nvPr>
        </p:nvSpPr>
        <p:spPr/>
        <p:txBody>
          <a:bodyPr/>
          <a:lstStyle/>
          <a:p>
            <a:pPr>
              <a:defRPr/>
            </a:pPr>
            <a:endParaRPr lang="de-AT" dirty="0"/>
          </a:p>
        </p:txBody>
      </p:sp>
      <p:sp>
        <p:nvSpPr>
          <p:cNvPr id="6" name="Foliennummernplatzhalter 5"/>
          <p:cNvSpPr>
            <a:spLocks noGrp="1"/>
          </p:cNvSpPr>
          <p:nvPr>
            <p:ph type="sldNum" sz="quarter" idx="12"/>
          </p:nvPr>
        </p:nvSpPr>
        <p:spPr/>
        <p:txBody>
          <a:bodyPr/>
          <a:lstStyle/>
          <a:p>
            <a:pPr>
              <a:defRPr/>
            </a:pPr>
            <a:fld id="{D2E2E02D-586C-45B8-A51D-0A9691762AAC}" type="slidenum">
              <a:rPr lang="de-AT" smtClean="0"/>
              <a:pPr>
                <a:defRPr/>
              </a:pPr>
              <a:t>4</a:t>
            </a:fld>
            <a:endParaRPr lang="de-AT"/>
          </a:p>
        </p:txBody>
      </p:sp>
    </p:spTree>
    <p:extLst>
      <p:ext uri="{BB962C8B-B14F-4D97-AF65-F5344CB8AC3E}">
        <p14:creationId xmlns:p14="http://schemas.microsoft.com/office/powerpoint/2010/main" val="11172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a:t>
            </a:r>
            <a:endParaRPr lang="en-GB" dirty="0"/>
          </a:p>
        </p:txBody>
      </p:sp>
      <p:sp>
        <p:nvSpPr>
          <p:cNvPr id="3" name="Inhaltsplatzhalter 2"/>
          <p:cNvSpPr>
            <a:spLocks noGrp="1"/>
          </p:cNvSpPr>
          <p:nvPr>
            <p:ph idx="1"/>
          </p:nvPr>
        </p:nvSpPr>
        <p:spPr>
          <a:xfrm>
            <a:off x="395288" y="908720"/>
            <a:ext cx="8209160" cy="5400600"/>
          </a:xfrm>
        </p:spPr>
        <p:txBody>
          <a:bodyPr/>
          <a:lstStyle/>
          <a:p>
            <a:pPr marL="0" indent="0">
              <a:buNone/>
            </a:pPr>
            <a:r>
              <a:rPr lang="de-AT" sz="2200" b="1" dirty="0" err="1" smtClean="0"/>
              <a:t>Concretion</a:t>
            </a:r>
            <a:r>
              <a:rPr lang="de-AT" sz="2200" b="1" dirty="0" smtClean="0"/>
              <a:t> </a:t>
            </a:r>
            <a:r>
              <a:rPr lang="de-AT" sz="2200" b="1" dirty="0" err="1" smtClean="0"/>
              <a:t>of</a:t>
            </a:r>
            <a:r>
              <a:rPr lang="de-AT" sz="2200" b="1" dirty="0" smtClean="0"/>
              <a:t> Regulation (EC) </a:t>
            </a:r>
            <a:r>
              <a:rPr lang="de-AT" sz="2200" b="1" dirty="0" err="1" smtClean="0"/>
              <a:t>No</a:t>
            </a:r>
            <a:r>
              <a:rPr lang="de-AT" sz="2200" b="1" dirty="0" smtClean="0"/>
              <a:t> 1082/2006 in </a:t>
            </a:r>
            <a:r>
              <a:rPr lang="de-AT" sz="2200" b="1" dirty="0" err="1" smtClean="0"/>
              <a:t>following</a:t>
            </a:r>
            <a:r>
              <a:rPr lang="de-AT" sz="2200" b="1" dirty="0" smtClean="0"/>
              <a:t> </a:t>
            </a:r>
            <a:r>
              <a:rPr lang="de-AT" sz="2200" b="1" dirty="0" err="1" smtClean="0"/>
              <a:t>points</a:t>
            </a:r>
            <a:r>
              <a:rPr lang="de-AT" sz="2200" b="1" dirty="0" smtClean="0"/>
              <a:t> </a:t>
            </a:r>
            <a:r>
              <a:rPr lang="de-AT" sz="2200" b="1" dirty="0" err="1" smtClean="0"/>
              <a:t>necessary</a:t>
            </a:r>
            <a:r>
              <a:rPr lang="de-AT" sz="2200" b="1" dirty="0" smtClean="0"/>
              <a:t>:</a:t>
            </a:r>
          </a:p>
          <a:p>
            <a:pPr marL="0" indent="0">
              <a:buNone/>
            </a:pPr>
            <a:endParaRPr lang="de-AT" sz="2200" b="1" dirty="0"/>
          </a:p>
          <a:p>
            <a:pPr lvl="1">
              <a:buFont typeface="Arial" pitchFamily="34" charset="0"/>
              <a:buChar char="•"/>
            </a:pPr>
            <a:r>
              <a:rPr lang="de-AT" sz="2000" dirty="0" err="1" smtClean="0"/>
              <a:t>approval</a:t>
            </a:r>
            <a:r>
              <a:rPr lang="de-AT" sz="2000" dirty="0" smtClean="0"/>
              <a:t> </a:t>
            </a:r>
            <a:r>
              <a:rPr lang="de-AT" sz="2000" dirty="0" err="1" smtClean="0"/>
              <a:t>of</a:t>
            </a:r>
            <a:r>
              <a:rPr lang="de-AT" sz="2000" dirty="0" smtClean="0"/>
              <a:t> </a:t>
            </a:r>
            <a:r>
              <a:rPr lang="de-AT" sz="2000" dirty="0" err="1" smtClean="0"/>
              <a:t>the</a:t>
            </a:r>
            <a:r>
              <a:rPr lang="de-AT" sz="2000" dirty="0" smtClean="0"/>
              <a:t> </a:t>
            </a:r>
            <a:r>
              <a:rPr lang="de-AT" sz="2000" dirty="0" err="1" smtClean="0"/>
              <a:t>participation</a:t>
            </a:r>
            <a:r>
              <a:rPr lang="de-AT" sz="2000" dirty="0" smtClean="0"/>
              <a:t> </a:t>
            </a:r>
            <a:r>
              <a:rPr lang="de-AT" sz="2000" dirty="0" err="1" smtClean="0"/>
              <a:t>of</a:t>
            </a:r>
            <a:r>
              <a:rPr lang="de-AT" sz="2000" dirty="0" smtClean="0"/>
              <a:t> Austria </a:t>
            </a:r>
            <a:r>
              <a:rPr lang="de-AT" sz="2000" dirty="0" err="1" smtClean="0"/>
              <a:t>or</a:t>
            </a:r>
            <a:r>
              <a:rPr lang="de-AT" sz="2000" dirty="0" smtClean="0"/>
              <a:t> an Austrian regional </a:t>
            </a:r>
            <a:r>
              <a:rPr lang="de-AT" sz="2000" dirty="0" err="1" smtClean="0"/>
              <a:t>authority</a:t>
            </a:r>
            <a:r>
              <a:rPr lang="de-AT" sz="2000" dirty="0" smtClean="0"/>
              <a:t> in an EGTC (Art. 4 Regulation (EC) </a:t>
            </a:r>
            <a:r>
              <a:rPr lang="de-AT" sz="2000" dirty="0" err="1" smtClean="0"/>
              <a:t>No</a:t>
            </a:r>
            <a:r>
              <a:rPr lang="de-AT" sz="2000" dirty="0" smtClean="0"/>
              <a:t> 1082/2006)</a:t>
            </a:r>
            <a:endParaRPr lang="de-AT" sz="2000" dirty="0"/>
          </a:p>
          <a:p>
            <a:pPr marL="457200" lvl="1" indent="0">
              <a:buNone/>
            </a:pPr>
            <a:endParaRPr lang="de-AT" sz="2000" dirty="0"/>
          </a:p>
          <a:p>
            <a:pPr lvl="1">
              <a:buFont typeface="Arial" pitchFamily="34" charset="0"/>
              <a:buChar char="•"/>
            </a:pPr>
            <a:r>
              <a:rPr lang="de-AT" sz="2000" dirty="0" err="1"/>
              <a:t>d</a:t>
            </a:r>
            <a:r>
              <a:rPr lang="de-AT" sz="2000" dirty="0" err="1" smtClean="0"/>
              <a:t>issolation</a:t>
            </a:r>
            <a:r>
              <a:rPr lang="de-AT" sz="2000" dirty="0" smtClean="0"/>
              <a:t> </a:t>
            </a:r>
            <a:r>
              <a:rPr lang="de-AT" sz="2000" dirty="0" err="1" smtClean="0"/>
              <a:t>of</a:t>
            </a:r>
            <a:r>
              <a:rPr lang="de-AT" sz="2000" dirty="0" smtClean="0"/>
              <a:t> an EGTC (Art 14 </a:t>
            </a:r>
            <a:r>
              <a:rPr lang="de-AT" sz="2000" dirty="0"/>
              <a:t>Regulation (EC) </a:t>
            </a:r>
            <a:r>
              <a:rPr lang="de-AT" sz="2000" dirty="0" err="1"/>
              <a:t>No</a:t>
            </a:r>
            <a:r>
              <a:rPr lang="de-AT" sz="2000" dirty="0"/>
              <a:t> 1082/2006)</a:t>
            </a:r>
          </a:p>
          <a:p>
            <a:pPr marL="457200" lvl="1" indent="0">
              <a:buNone/>
            </a:pPr>
            <a:endParaRPr lang="de-AT" sz="2000" dirty="0"/>
          </a:p>
          <a:p>
            <a:pPr lvl="1">
              <a:buFont typeface="Arial" pitchFamily="34" charset="0"/>
              <a:buChar char="•"/>
            </a:pPr>
            <a:r>
              <a:rPr lang="de-AT" sz="2000" dirty="0" err="1"/>
              <a:t>r</a:t>
            </a:r>
            <a:r>
              <a:rPr lang="de-AT" sz="2000" dirty="0" err="1" smtClean="0"/>
              <a:t>egistration</a:t>
            </a:r>
            <a:r>
              <a:rPr lang="de-AT" sz="2000" dirty="0" smtClean="0"/>
              <a:t> </a:t>
            </a:r>
            <a:r>
              <a:rPr lang="de-AT" sz="2000" dirty="0" err="1" smtClean="0"/>
              <a:t>and</a:t>
            </a:r>
            <a:r>
              <a:rPr lang="de-AT" sz="2000" dirty="0" smtClean="0"/>
              <a:t> </a:t>
            </a:r>
            <a:r>
              <a:rPr lang="de-AT" sz="2000" dirty="0" err="1" smtClean="0"/>
              <a:t>announcement</a:t>
            </a:r>
            <a:r>
              <a:rPr lang="de-AT" sz="2000" dirty="0" smtClean="0"/>
              <a:t> </a:t>
            </a:r>
            <a:r>
              <a:rPr lang="de-AT" sz="2000" dirty="0" err="1" smtClean="0"/>
              <a:t>of</a:t>
            </a:r>
            <a:r>
              <a:rPr lang="de-AT" sz="2000" dirty="0" smtClean="0"/>
              <a:t> </a:t>
            </a:r>
            <a:r>
              <a:rPr lang="de-AT" sz="2000" dirty="0" err="1" smtClean="0"/>
              <a:t>the</a:t>
            </a:r>
            <a:r>
              <a:rPr lang="de-AT" sz="2000" dirty="0" smtClean="0"/>
              <a:t> </a:t>
            </a:r>
            <a:r>
              <a:rPr lang="de-AT" sz="2000" dirty="0" err="1" smtClean="0"/>
              <a:t>statutes</a:t>
            </a:r>
            <a:r>
              <a:rPr lang="de-AT" sz="2000" dirty="0" smtClean="0"/>
              <a:t> </a:t>
            </a:r>
            <a:r>
              <a:rPr lang="de-AT" sz="2000" dirty="0" err="1" smtClean="0"/>
              <a:t>of</a:t>
            </a:r>
            <a:r>
              <a:rPr lang="de-AT" sz="2000" dirty="0" smtClean="0"/>
              <a:t> an EGTC </a:t>
            </a:r>
            <a:r>
              <a:rPr lang="de-AT" sz="2000" dirty="0" err="1" smtClean="0"/>
              <a:t>whose</a:t>
            </a:r>
            <a:r>
              <a:rPr lang="de-AT" sz="2000" dirty="0" smtClean="0"/>
              <a:t> </a:t>
            </a:r>
            <a:r>
              <a:rPr lang="de-AT" sz="2000" dirty="0" err="1" smtClean="0"/>
              <a:t>registred</a:t>
            </a:r>
            <a:r>
              <a:rPr lang="de-AT" sz="2000" dirty="0" smtClean="0"/>
              <a:t> </a:t>
            </a:r>
            <a:r>
              <a:rPr lang="de-AT" sz="2000" dirty="0" err="1" smtClean="0"/>
              <a:t>office</a:t>
            </a:r>
            <a:r>
              <a:rPr lang="de-AT" sz="2000" dirty="0" smtClean="0"/>
              <a:t> </a:t>
            </a:r>
            <a:r>
              <a:rPr lang="de-AT" sz="2000" dirty="0" err="1" smtClean="0"/>
              <a:t>is</a:t>
            </a:r>
            <a:r>
              <a:rPr lang="de-AT" sz="2000" dirty="0" smtClean="0"/>
              <a:t> in Austria (Art 5 Regulation </a:t>
            </a:r>
            <a:r>
              <a:rPr lang="de-AT" sz="2000" dirty="0"/>
              <a:t>(EC) </a:t>
            </a:r>
            <a:r>
              <a:rPr lang="de-AT" sz="2000" dirty="0" err="1"/>
              <a:t>No</a:t>
            </a:r>
            <a:r>
              <a:rPr lang="de-AT" sz="2000" dirty="0"/>
              <a:t> 1082/2006</a:t>
            </a:r>
            <a:r>
              <a:rPr lang="de-AT" sz="2000" dirty="0" smtClean="0"/>
              <a:t>)</a:t>
            </a:r>
          </a:p>
          <a:p>
            <a:pPr lvl="1">
              <a:buFont typeface="Arial" pitchFamily="34" charset="0"/>
              <a:buChar char="•"/>
            </a:pPr>
            <a:endParaRPr lang="de-AT" sz="2000" dirty="0" smtClean="0"/>
          </a:p>
          <a:p>
            <a:pPr lvl="1">
              <a:buFont typeface="Arial" pitchFamily="34" charset="0"/>
              <a:buChar char="•"/>
            </a:pPr>
            <a:r>
              <a:rPr lang="de-AT" sz="2000" dirty="0" err="1"/>
              <a:t>c</a:t>
            </a:r>
            <a:r>
              <a:rPr lang="de-AT" sz="2000" dirty="0" err="1" smtClean="0"/>
              <a:t>ontrol</a:t>
            </a:r>
            <a:r>
              <a:rPr lang="de-AT" sz="2000" dirty="0" smtClean="0"/>
              <a:t> </a:t>
            </a:r>
            <a:r>
              <a:rPr lang="de-AT" sz="2000" dirty="0" err="1" smtClean="0"/>
              <a:t>of</a:t>
            </a:r>
            <a:r>
              <a:rPr lang="de-AT" sz="2000" dirty="0" smtClean="0"/>
              <a:t> an </a:t>
            </a:r>
            <a:r>
              <a:rPr lang="de-AT" sz="2000" dirty="0" err="1" smtClean="0"/>
              <a:t>EGTC`s</a:t>
            </a:r>
            <a:r>
              <a:rPr lang="de-AT" sz="2000" dirty="0" smtClean="0"/>
              <a:t> </a:t>
            </a:r>
            <a:r>
              <a:rPr lang="de-AT" sz="2000" dirty="0" err="1" smtClean="0"/>
              <a:t>management</a:t>
            </a:r>
            <a:r>
              <a:rPr lang="de-AT" sz="2000" dirty="0" smtClean="0"/>
              <a:t> </a:t>
            </a:r>
            <a:r>
              <a:rPr lang="de-AT" sz="2000" dirty="0" err="1" smtClean="0"/>
              <a:t>of</a:t>
            </a:r>
            <a:r>
              <a:rPr lang="de-AT" sz="2000" dirty="0" smtClean="0"/>
              <a:t> </a:t>
            </a:r>
            <a:r>
              <a:rPr lang="de-AT" sz="2000" dirty="0" err="1" smtClean="0"/>
              <a:t>public</a:t>
            </a:r>
            <a:r>
              <a:rPr lang="de-AT" sz="2000" dirty="0" smtClean="0"/>
              <a:t> </a:t>
            </a:r>
            <a:r>
              <a:rPr lang="de-AT" sz="2000" dirty="0" err="1" smtClean="0"/>
              <a:t>funds</a:t>
            </a:r>
            <a:r>
              <a:rPr lang="de-AT" sz="2000" dirty="0" smtClean="0"/>
              <a:t> </a:t>
            </a:r>
            <a:r>
              <a:rPr lang="de-AT" sz="2000" dirty="0" err="1" smtClean="0"/>
              <a:t>concerning</a:t>
            </a:r>
            <a:r>
              <a:rPr lang="de-AT" sz="2000" dirty="0" smtClean="0"/>
              <a:t> </a:t>
            </a:r>
            <a:r>
              <a:rPr lang="de-AT" sz="2000" dirty="0" err="1" smtClean="0"/>
              <a:t>those</a:t>
            </a:r>
            <a:r>
              <a:rPr lang="de-AT" sz="2000" dirty="0" smtClean="0"/>
              <a:t> </a:t>
            </a:r>
            <a:r>
              <a:rPr lang="de-AT" sz="2000" dirty="0" err="1" smtClean="0"/>
              <a:t>EGTC`s</a:t>
            </a:r>
            <a:r>
              <a:rPr lang="de-AT" sz="2000" dirty="0" smtClean="0"/>
              <a:t> </a:t>
            </a:r>
            <a:r>
              <a:rPr lang="de-AT" sz="2000" dirty="0" err="1" smtClean="0"/>
              <a:t>whose</a:t>
            </a:r>
            <a:r>
              <a:rPr lang="de-AT" sz="2000" dirty="0" smtClean="0"/>
              <a:t> </a:t>
            </a:r>
            <a:r>
              <a:rPr lang="de-AT" sz="2000" dirty="0" err="1" smtClean="0"/>
              <a:t>registred</a:t>
            </a:r>
            <a:r>
              <a:rPr lang="de-AT" sz="2000" dirty="0" smtClean="0"/>
              <a:t> </a:t>
            </a:r>
            <a:r>
              <a:rPr lang="de-AT" sz="2000" dirty="0" err="1" smtClean="0"/>
              <a:t>office</a:t>
            </a:r>
            <a:r>
              <a:rPr lang="de-AT" sz="2000" dirty="0" smtClean="0"/>
              <a:t> </a:t>
            </a:r>
            <a:r>
              <a:rPr lang="de-AT" sz="2000" dirty="0" err="1" smtClean="0"/>
              <a:t>is</a:t>
            </a:r>
            <a:r>
              <a:rPr lang="de-AT" sz="2000" dirty="0" smtClean="0"/>
              <a:t> in Austria (Art 6 </a:t>
            </a:r>
            <a:r>
              <a:rPr lang="de-AT" sz="2000" dirty="0" err="1" smtClean="0"/>
              <a:t>and</a:t>
            </a:r>
            <a:r>
              <a:rPr lang="de-AT" sz="2000" dirty="0" smtClean="0"/>
              <a:t> 9/2 </a:t>
            </a:r>
            <a:r>
              <a:rPr lang="de-AT" sz="2000" dirty="0" err="1" smtClean="0"/>
              <a:t>lit</a:t>
            </a:r>
            <a:r>
              <a:rPr lang="de-AT" sz="2000" dirty="0" smtClean="0"/>
              <a:t> g </a:t>
            </a:r>
            <a:r>
              <a:rPr lang="de-AT" sz="2000" dirty="0"/>
              <a:t>Regulation (EC) </a:t>
            </a:r>
            <a:r>
              <a:rPr lang="de-AT" sz="2000" dirty="0" err="1"/>
              <a:t>No</a:t>
            </a:r>
            <a:r>
              <a:rPr lang="de-AT" sz="2000" dirty="0"/>
              <a:t> 1082/2006)</a:t>
            </a:r>
          </a:p>
          <a:p>
            <a:pPr lvl="1">
              <a:buFont typeface="Arial" pitchFamily="34" charset="0"/>
              <a:buChar char="•"/>
            </a:pPr>
            <a:endParaRPr lang="de-AT" sz="2000" dirty="0"/>
          </a:p>
          <a:p>
            <a:pPr marL="457200" lvl="1" indent="0">
              <a:buNone/>
            </a:pPr>
            <a:endParaRPr lang="de-AT" sz="2000" dirty="0"/>
          </a:p>
          <a:p>
            <a:pPr marL="0" indent="0">
              <a:buNone/>
            </a:pPr>
            <a:endParaRPr lang="en-GB" sz="2200" b="1" dirty="0"/>
          </a:p>
        </p:txBody>
      </p:sp>
      <p:sp>
        <p:nvSpPr>
          <p:cNvPr id="4" name="Datumsplatzhalter 3"/>
          <p:cNvSpPr>
            <a:spLocks noGrp="1"/>
          </p:cNvSpPr>
          <p:nvPr>
            <p:ph type="dt" sz="half" idx="10"/>
          </p:nvPr>
        </p:nvSpPr>
        <p:spPr/>
        <p:txBody>
          <a:bodyPr/>
          <a:lstStyle/>
          <a:p>
            <a:pPr>
              <a:defRPr/>
            </a:pPr>
            <a:endParaRPr lang="de-AT" dirty="0"/>
          </a:p>
        </p:txBody>
      </p:sp>
      <p:sp>
        <p:nvSpPr>
          <p:cNvPr id="5" name="Fußzeilenplatzhalter 4"/>
          <p:cNvSpPr>
            <a:spLocks noGrp="1"/>
          </p:cNvSpPr>
          <p:nvPr>
            <p:ph type="ftr" sz="quarter" idx="11"/>
          </p:nvPr>
        </p:nvSpPr>
        <p:spPr/>
        <p:txBody>
          <a:bodyPr/>
          <a:lstStyle/>
          <a:p>
            <a:pPr>
              <a:defRPr/>
            </a:pPr>
            <a:endParaRPr lang="de-AT" dirty="0"/>
          </a:p>
        </p:txBody>
      </p:sp>
      <p:sp>
        <p:nvSpPr>
          <p:cNvPr id="6" name="Foliennummernplatzhalter 5"/>
          <p:cNvSpPr>
            <a:spLocks noGrp="1"/>
          </p:cNvSpPr>
          <p:nvPr>
            <p:ph type="sldNum" sz="quarter" idx="12"/>
          </p:nvPr>
        </p:nvSpPr>
        <p:spPr/>
        <p:txBody>
          <a:bodyPr/>
          <a:lstStyle/>
          <a:p>
            <a:pPr>
              <a:defRPr/>
            </a:pPr>
            <a:fld id="{D2E2E02D-586C-45B8-A51D-0A9691762AAC}" type="slidenum">
              <a:rPr lang="de-AT" smtClean="0"/>
              <a:pPr>
                <a:defRPr/>
              </a:pPr>
              <a:t>5</a:t>
            </a:fld>
            <a:endParaRPr lang="de-AT"/>
          </a:p>
        </p:txBody>
      </p:sp>
    </p:spTree>
    <p:extLst>
      <p:ext uri="{BB962C8B-B14F-4D97-AF65-F5344CB8AC3E}">
        <p14:creationId xmlns:p14="http://schemas.microsoft.com/office/powerpoint/2010/main" val="175979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a:xfrm>
            <a:off x="395288" y="908720"/>
            <a:ext cx="8229600" cy="5101555"/>
          </a:xfrm>
        </p:spPr>
        <p:txBody>
          <a:bodyPr/>
          <a:lstStyle/>
          <a:p>
            <a:pPr marL="0" indent="0" algn="just">
              <a:buNone/>
            </a:pPr>
            <a:r>
              <a:rPr lang="de-AT" sz="2200" b="1" dirty="0" smtClean="0"/>
              <a:t>Competence </a:t>
            </a:r>
            <a:r>
              <a:rPr lang="de-AT" sz="2200" b="1" dirty="0" err="1" smtClean="0"/>
              <a:t>to</a:t>
            </a:r>
            <a:r>
              <a:rPr lang="de-AT" sz="2200" b="1" dirty="0" smtClean="0"/>
              <a:t> </a:t>
            </a:r>
            <a:r>
              <a:rPr lang="de-AT" sz="2200" b="1" dirty="0" err="1" smtClean="0"/>
              <a:t>substantiate</a:t>
            </a:r>
            <a:r>
              <a:rPr lang="de-AT" sz="2200" b="1" dirty="0" smtClean="0"/>
              <a:t> </a:t>
            </a:r>
            <a:r>
              <a:rPr lang="de-AT" sz="2200" b="1" dirty="0" err="1" smtClean="0"/>
              <a:t>the</a:t>
            </a:r>
            <a:r>
              <a:rPr lang="de-AT" sz="2200" b="1" dirty="0" smtClean="0"/>
              <a:t> legal </a:t>
            </a:r>
            <a:r>
              <a:rPr lang="de-AT" sz="2200" b="1" dirty="0" err="1" smtClean="0"/>
              <a:t>situation</a:t>
            </a:r>
            <a:r>
              <a:rPr lang="de-AT" sz="2200" b="1" dirty="0" smtClean="0"/>
              <a:t> </a:t>
            </a:r>
            <a:r>
              <a:rPr lang="de-AT" sz="2200" b="1" dirty="0" err="1" smtClean="0"/>
              <a:t>concerning</a:t>
            </a:r>
            <a:r>
              <a:rPr lang="de-AT" sz="2200" b="1" dirty="0" smtClean="0"/>
              <a:t> EGTC</a:t>
            </a:r>
            <a:endParaRPr lang="de-AT" sz="2200" b="1" dirty="0"/>
          </a:p>
          <a:p>
            <a:pPr marL="457200" lvl="1" indent="0">
              <a:buNone/>
            </a:pPr>
            <a:endParaRPr lang="de-AT" sz="2000" dirty="0"/>
          </a:p>
          <a:p>
            <a:pPr lvl="1">
              <a:buFont typeface="Arial" pitchFamily="34" charset="0"/>
              <a:buChar char="•"/>
            </a:pPr>
            <a:r>
              <a:rPr lang="de-AT" sz="2000" dirty="0" smtClean="0"/>
              <a:t>Art 10 – 15 B-VG (Austrian </a:t>
            </a:r>
            <a:r>
              <a:rPr lang="de-AT" sz="2000" dirty="0" err="1" smtClean="0"/>
              <a:t>constitution</a:t>
            </a:r>
            <a:r>
              <a:rPr lang="de-AT" sz="2000" dirty="0" smtClean="0"/>
              <a:t>)</a:t>
            </a:r>
          </a:p>
          <a:p>
            <a:pPr lvl="2">
              <a:buFont typeface="Arial" pitchFamily="34" charset="0"/>
              <a:buChar char="•"/>
            </a:pPr>
            <a:r>
              <a:rPr lang="de-AT" sz="1600" dirty="0" err="1" smtClean="0"/>
              <a:t>Subjects</a:t>
            </a:r>
            <a:r>
              <a:rPr lang="de-AT" sz="1600" dirty="0" smtClean="0"/>
              <a:t> </a:t>
            </a:r>
            <a:r>
              <a:rPr lang="de-AT" sz="1600" dirty="0" err="1" smtClean="0"/>
              <a:t>listed</a:t>
            </a:r>
            <a:r>
              <a:rPr lang="de-AT" sz="1600" dirty="0" smtClean="0"/>
              <a:t> – </a:t>
            </a:r>
            <a:r>
              <a:rPr lang="de-AT" sz="1600" dirty="0" err="1" smtClean="0"/>
              <a:t>competence</a:t>
            </a:r>
            <a:r>
              <a:rPr lang="de-AT" sz="1600" dirty="0" smtClean="0"/>
              <a:t> </a:t>
            </a:r>
            <a:r>
              <a:rPr lang="de-AT" sz="1600" dirty="0" err="1" smtClean="0"/>
              <a:t>of</a:t>
            </a:r>
            <a:r>
              <a:rPr lang="de-AT" sz="1600" dirty="0" smtClean="0"/>
              <a:t> </a:t>
            </a:r>
            <a:r>
              <a:rPr lang="de-AT" sz="1600" dirty="0" err="1" smtClean="0"/>
              <a:t>the</a:t>
            </a:r>
            <a:r>
              <a:rPr lang="de-AT" sz="1600" dirty="0" smtClean="0"/>
              <a:t> </a:t>
            </a:r>
            <a:r>
              <a:rPr lang="de-AT" sz="1600" dirty="0" err="1" smtClean="0"/>
              <a:t>federal</a:t>
            </a:r>
            <a:r>
              <a:rPr lang="de-AT" sz="1600" dirty="0" smtClean="0"/>
              <a:t> </a:t>
            </a:r>
            <a:r>
              <a:rPr lang="de-AT" sz="1600" dirty="0" err="1" smtClean="0"/>
              <a:t>government</a:t>
            </a:r>
            <a:endParaRPr lang="de-AT" sz="1600" dirty="0" smtClean="0"/>
          </a:p>
          <a:p>
            <a:pPr lvl="2">
              <a:buFont typeface="Arial" pitchFamily="34" charset="0"/>
              <a:buChar char="•"/>
            </a:pPr>
            <a:r>
              <a:rPr lang="de-AT" sz="1600" dirty="0" err="1" smtClean="0"/>
              <a:t>Sweeping</a:t>
            </a:r>
            <a:r>
              <a:rPr lang="de-AT" sz="1600" dirty="0" smtClean="0"/>
              <a:t> </a:t>
            </a:r>
            <a:r>
              <a:rPr lang="de-AT" sz="1600" dirty="0" err="1" smtClean="0"/>
              <a:t>clause</a:t>
            </a:r>
            <a:r>
              <a:rPr lang="de-AT" sz="1600" dirty="0" smtClean="0"/>
              <a:t> </a:t>
            </a:r>
            <a:r>
              <a:rPr lang="de-AT" sz="1600" dirty="0" err="1" smtClean="0"/>
              <a:t>that</a:t>
            </a:r>
            <a:r>
              <a:rPr lang="de-AT" sz="1600" dirty="0" smtClean="0"/>
              <a:t> </a:t>
            </a:r>
            <a:r>
              <a:rPr lang="de-AT" sz="1600" dirty="0" err="1" smtClean="0"/>
              <a:t>abets</a:t>
            </a:r>
            <a:r>
              <a:rPr lang="de-AT" sz="1600" dirty="0" smtClean="0"/>
              <a:t> </a:t>
            </a:r>
            <a:r>
              <a:rPr lang="de-AT" sz="1600" dirty="0" err="1" smtClean="0"/>
              <a:t>the</a:t>
            </a:r>
            <a:r>
              <a:rPr lang="de-AT" sz="1600" dirty="0" smtClean="0"/>
              <a:t> regional </a:t>
            </a:r>
            <a:r>
              <a:rPr lang="de-AT" sz="1600" dirty="0" err="1" smtClean="0"/>
              <a:t>authorities</a:t>
            </a:r>
            <a:endParaRPr lang="de-AT" sz="1600" dirty="0"/>
          </a:p>
          <a:p>
            <a:pPr marL="457200" lvl="1" indent="0">
              <a:buNone/>
            </a:pPr>
            <a:endParaRPr lang="de-AT" sz="2000" dirty="0"/>
          </a:p>
          <a:p>
            <a:pPr lvl="1">
              <a:buFont typeface="Arial" pitchFamily="34" charset="0"/>
              <a:buChar char="•"/>
            </a:pPr>
            <a:r>
              <a:rPr lang="de-AT" sz="2000" dirty="0" err="1"/>
              <a:t>c</a:t>
            </a:r>
            <a:r>
              <a:rPr lang="de-AT" sz="2000" dirty="0" err="1" smtClean="0"/>
              <a:t>ompetence</a:t>
            </a:r>
            <a:r>
              <a:rPr lang="de-AT" sz="2000" dirty="0" smtClean="0"/>
              <a:t> </a:t>
            </a:r>
            <a:r>
              <a:rPr lang="de-AT" sz="2000" dirty="0" err="1" smtClean="0"/>
              <a:t>of</a:t>
            </a:r>
            <a:r>
              <a:rPr lang="de-AT" sz="2000" dirty="0" smtClean="0"/>
              <a:t> </a:t>
            </a:r>
            <a:r>
              <a:rPr lang="de-AT" sz="2000" dirty="0" err="1" smtClean="0"/>
              <a:t>the</a:t>
            </a:r>
            <a:r>
              <a:rPr lang="de-AT" sz="2000" dirty="0" smtClean="0"/>
              <a:t> </a:t>
            </a:r>
            <a:r>
              <a:rPr lang="de-AT" sz="2000" dirty="0" err="1" smtClean="0"/>
              <a:t>federal</a:t>
            </a:r>
            <a:r>
              <a:rPr lang="de-AT" sz="2000" dirty="0" smtClean="0"/>
              <a:t> </a:t>
            </a:r>
            <a:r>
              <a:rPr lang="de-AT" sz="2000" dirty="0" err="1" smtClean="0"/>
              <a:t>government</a:t>
            </a:r>
            <a:r>
              <a:rPr lang="de-AT" sz="2000" dirty="0" smtClean="0"/>
              <a:t>?</a:t>
            </a:r>
          </a:p>
          <a:p>
            <a:pPr lvl="1">
              <a:buFont typeface="Arial" pitchFamily="34" charset="0"/>
              <a:buChar char="•"/>
            </a:pPr>
            <a:endParaRPr lang="de-AT" sz="2000" dirty="0" smtClean="0"/>
          </a:p>
          <a:p>
            <a:pPr lvl="1">
              <a:buFont typeface="Arial" pitchFamily="34" charset="0"/>
              <a:buChar char="•"/>
            </a:pPr>
            <a:r>
              <a:rPr lang="de-AT" sz="2000" dirty="0" err="1"/>
              <a:t>c</a:t>
            </a:r>
            <a:r>
              <a:rPr lang="de-AT" sz="2000" dirty="0" err="1" smtClean="0"/>
              <a:t>ompetence</a:t>
            </a:r>
            <a:r>
              <a:rPr lang="de-AT" sz="2000" dirty="0" smtClean="0"/>
              <a:t> </a:t>
            </a:r>
            <a:r>
              <a:rPr lang="de-AT" sz="2000" dirty="0" err="1" smtClean="0"/>
              <a:t>of</a:t>
            </a:r>
            <a:r>
              <a:rPr lang="de-AT" sz="2000" dirty="0" smtClean="0"/>
              <a:t> </a:t>
            </a:r>
            <a:r>
              <a:rPr lang="de-AT" sz="2000" dirty="0" err="1" smtClean="0"/>
              <a:t>the</a:t>
            </a:r>
            <a:r>
              <a:rPr lang="de-AT" sz="2000" dirty="0" smtClean="0"/>
              <a:t> regional </a:t>
            </a:r>
            <a:r>
              <a:rPr lang="de-AT" sz="2000" dirty="0" err="1" smtClean="0"/>
              <a:t>authorities</a:t>
            </a:r>
            <a:r>
              <a:rPr lang="de-AT" sz="2000" dirty="0" smtClean="0"/>
              <a:t>?</a:t>
            </a:r>
          </a:p>
          <a:p>
            <a:pPr marL="457200" lvl="1" indent="0">
              <a:buNone/>
            </a:pPr>
            <a:r>
              <a:rPr lang="de-AT" sz="2000" dirty="0" smtClean="0"/>
              <a:t>			</a:t>
            </a:r>
            <a:r>
              <a:rPr lang="de-AT" sz="4400" dirty="0" smtClean="0"/>
              <a:t>↓</a:t>
            </a:r>
            <a:r>
              <a:rPr lang="de-AT" sz="2000" dirty="0" smtClean="0"/>
              <a:t>	</a:t>
            </a:r>
            <a:endParaRPr lang="de-AT" sz="2000" dirty="0"/>
          </a:p>
          <a:p>
            <a:pPr marL="457200" lvl="1" indent="0">
              <a:buNone/>
            </a:pPr>
            <a:endParaRPr lang="de-AT" sz="2000" dirty="0" smtClean="0"/>
          </a:p>
          <a:p>
            <a:pPr marL="457200" lvl="1" indent="0" algn="just">
              <a:buNone/>
            </a:pPr>
            <a:r>
              <a:rPr lang="de-AT" sz="2050" b="1" dirty="0" smtClean="0"/>
              <a:t>9 + 1 </a:t>
            </a:r>
            <a:r>
              <a:rPr lang="de-AT" sz="2050" b="1" dirty="0" err="1" smtClean="0"/>
              <a:t>scheme</a:t>
            </a:r>
            <a:r>
              <a:rPr lang="de-AT" sz="2050" b="1" dirty="0"/>
              <a:t> </a:t>
            </a:r>
            <a:r>
              <a:rPr lang="de-AT" sz="2050" b="1" dirty="0" smtClean="0"/>
              <a:t>(9 </a:t>
            </a:r>
            <a:r>
              <a:rPr lang="de-AT" sz="2050" b="1" dirty="0" err="1" smtClean="0"/>
              <a:t>coincident</a:t>
            </a:r>
            <a:r>
              <a:rPr lang="de-AT" sz="2050" b="1" dirty="0" smtClean="0"/>
              <a:t> regional </a:t>
            </a:r>
            <a:r>
              <a:rPr lang="de-AT" sz="2050" b="1" dirty="0" err="1" smtClean="0"/>
              <a:t>laws</a:t>
            </a:r>
            <a:r>
              <a:rPr lang="de-AT" sz="2050" b="1" dirty="0"/>
              <a:t> </a:t>
            </a:r>
            <a:r>
              <a:rPr lang="de-AT" sz="2050" b="1" dirty="0" smtClean="0"/>
              <a:t>+ 1 </a:t>
            </a:r>
            <a:r>
              <a:rPr lang="de-AT" sz="2050" b="1" dirty="0" err="1" smtClean="0"/>
              <a:t>coincident</a:t>
            </a:r>
            <a:r>
              <a:rPr lang="de-AT" sz="2050" b="1" dirty="0" smtClean="0"/>
              <a:t> </a:t>
            </a:r>
            <a:r>
              <a:rPr lang="de-AT" sz="2050" b="1" dirty="0" err="1" smtClean="0"/>
              <a:t>federal</a:t>
            </a:r>
            <a:r>
              <a:rPr lang="de-AT" sz="2050" b="1" dirty="0" smtClean="0"/>
              <a:t> </a:t>
            </a:r>
            <a:r>
              <a:rPr lang="de-AT" sz="2050" b="1" dirty="0" err="1" smtClean="0"/>
              <a:t>law</a:t>
            </a:r>
            <a:endParaRPr lang="en-GB" sz="2050" b="1" dirty="0"/>
          </a:p>
        </p:txBody>
      </p:sp>
      <p:sp>
        <p:nvSpPr>
          <p:cNvPr id="4" name="Datumsplatzhalter 3"/>
          <p:cNvSpPr>
            <a:spLocks noGrp="1"/>
          </p:cNvSpPr>
          <p:nvPr>
            <p:ph type="dt" sz="half" idx="10"/>
          </p:nvPr>
        </p:nvSpPr>
        <p:spPr/>
        <p:txBody>
          <a:bodyPr/>
          <a:lstStyle/>
          <a:p>
            <a:pPr>
              <a:defRPr/>
            </a:pPr>
            <a:endParaRPr lang="de-AT" dirty="0"/>
          </a:p>
        </p:txBody>
      </p:sp>
      <p:sp>
        <p:nvSpPr>
          <p:cNvPr id="5" name="Fußzeilenplatzhalter 4"/>
          <p:cNvSpPr>
            <a:spLocks noGrp="1"/>
          </p:cNvSpPr>
          <p:nvPr>
            <p:ph type="ftr" sz="quarter" idx="11"/>
          </p:nvPr>
        </p:nvSpPr>
        <p:spPr/>
        <p:txBody>
          <a:bodyPr/>
          <a:lstStyle/>
          <a:p>
            <a:pPr>
              <a:defRPr/>
            </a:pPr>
            <a:endParaRPr lang="de-AT" dirty="0"/>
          </a:p>
        </p:txBody>
      </p:sp>
      <p:sp>
        <p:nvSpPr>
          <p:cNvPr id="6" name="Foliennummernplatzhalter 5"/>
          <p:cNvSpPr>
            <a:spLocks noGrp="1"/>
          </p:cNvSpPr>
          <p:nvPr>
            <p:ph type="sldNum" sz="quarter" idx="12"/>
          </p:nvPr>
        </p:nvSpPr>
        <p:spPr/>
        <p:txBody>
          <a:bodyPr/>
          <a:lstStyle/>
          <a:p>
            <a:pPr>
              <a:defRPr/>
            </a:pPr>
            <a:fld id="{D2E2E02D-586C-45B8-A51D-0A9691762AAC}" type="slidenum">
              <a:rPr lang="de-AT" smtClean="0"/>
              <a:pPr>
                <a:defRPr/>
              </a:pPr>
              <a:t>6</a:t>
            </a:fld>
            <a:endParaRPr lang="de-AT"/>
          </a:p>
        </p:txBody>
      </p:sp>
    </p:spTree>
    <p:extLst>
      <p:ext uri="{BB962C8B-B14F-4D97-AF65-F5344CB8AC3E}">
        <p14:creationId xmlns:p14="http://schemas.microsoft.com/office/powerpoint/2010/main" val="271366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a:xfrm>
            <a:off x="395288" y="908720"/>
            <a:ext cx="8229600" cy="5256584"/>
          </a:xfrm>
        </p:spPr>
        <p:txBody>
          <a:bodyPr/>
          <a:lstStyle/>
          <a:p>
            <a:pPr marL="0" indent="0" algn="ctr">
              <a:buNone/>
            </a:pPr>
            <a:r>
              <a:rPr lang="de-AT" sz="2200" b="1" dirty="0" smtClean="0"/>
              <a:t>The legal </a:t>
            </a:r>
            <a:r>
              <a:rPr lang="de-AT" sz="2200" b="1" dirty="0" err="1" smtClean="0"/>
              <a:t>situation</a:t>
            </a:r>
            <a:r>
              <a:rPr lang="de-AT" sz="2200" b="1" dirty="0" smtClean="0"/>
              <a:t> </a:t>
            </a:r>
            <a:r>
              <a:rPr lang="de-AT" sz="2200" b="1" dirty="0" err="1" smtClean="0"/>
              <a:t>concerning</a:t>
            </a:r>
            <a:r>
              <a:rPr lang="de-AT" sz="2200" b="1" dirty="0" smtClean="0"/>
              <a:t> EGTC in Burgenland</a:t>
            </a:r>
          </a:p>
          <a:p>
            <a:pPr marL="0" indent="0">
              <a:buNone/>
            </a:pPr>
            <a:endParaRPr lang="de-AT" sz="1600" b="1" dirty="0" smtClean="0"/>
          </a:p>
          <a:p>
            <a:pPr marL="0" indent="0">
              <a:buNone/>
            </a:pPr>
            <a:r>
              <a:rPr lang="de-AT" sz="1600" b="1" dirty="0" smtClean="0"/>
              <a:t>Gesetz vom 24. </a:t>
            </a:r>
            <a:r>
              <a:rPr lang="de-AT" sz="1600" b="1" dirty="0" err="1" smtClean="0"/>
              <a:t>Feber</a:t>
            </a:r>
            <a:r>
              <a:rPr lang="de-AT" sz="1600" b="1" dirty="0" smtClean="0"/>
              <a:t> 2011 über die Anwendung der Verordnung des Europäischen Parlaments und des Rates über den Europäischen Verbund für territoriale Zusammenarbeit (Burgenländisches EVTZ-Gesetz – </a:t>
            </a:r>
            <a:r>
              <a:rPr lang="de-AT" sz="1600" b="1" dirty="0" err="1" smtClean="0"/>
              <a:t>Bgld</a:t>
            </a:r>
            <a:r>
              <a:rPr lang="de-AT" sz="1600" b="1" dirty="0" smtClean="0"/>
              <a:t>. EVTZG) </a:t>
            </a:r>
          </a:p>
          <a:p>
            <a:pPr marL="0" indent="0">
              <a:buNone/>
            </a:pPr>
            <a:r>
              <a:rPr lang="de-AT" sz="1600" b="1" dirty="0" smtClean="0"/>
              <a:t>= </a:t>
            </a:r>
            <a:r>
              <a:rPr lang="de-AT" sz="1600" b="1" dirty="0" err="1" smtClean="0"/>
              <a:t>the</a:t>
            </a:r>
            <a:r>
              <a:rPr lang="de-AT" sz="1600" b="1" dirty="0"/>
              <a:t> </a:t>
            </a:r>
            <a:r>
              <a:rPr lang="de-AT" sz="1600" b="1" dirty="0" err="1" smtClean="0"/>
              <a:t>Bgld</a:t>
            </a:r>
            <a:r>
              <a:rPr lang="de-AT" sz="1600" b="1" dirty="0" smtClean="0"/>
              <a:t>. </a:t>
            </a:r>
            <a:r>
              <a:rPr lang="de-AT" sz="1600" b="1" dirty="0" err="1" smtClean="0"/>
              <a:t>law</a:t>
            </a:r>
            <a:r>
              <a:rPr lang="de-AT" sz="1600" b="1" dirty="0" smtClean="0"/>
              <a:t> </a:t>
            </a:r>
            <a:r>
              <a:rPr lang="de-AT" sz="1600" b="1" dirty="0" err="1" smtClean="0"/>
              <a:t>concerning</a:t>
            </a:r>
            <a:r>
              <a:rPr lang="de-AT" sz="1600" b="1" dirty="0" smtClean="0"/>
              <a:t> </a:t>
            </a:r>
            <a:r>
              <a:rPr lang="de-AT" sz="1600" b="1" dirty="0" err="1" smtClean="0"/>
              <a:t>the</a:t>
            </a:r>
            <a:r>
              <a:rPr lang="de-AT" sz="1600" b="1" dirty="0" smtClean="0"/>
              <a:t> </a:t>
            </a:r>
            <a:r>
              <a:rPr lang="de-AT" sz="1600" b="1" dirty="0" err="1" smtClean="0"/>
              <a:t>application</a:t>
            </a:r>
            <a:r>
              <a:rPr lang="de-AT" sz="1600" b="1" dirty="0" smtClean="0"/>
              <a:t> </a:t>
            </a:r>
            <a:r>
              <a:rPr lang="de-AT" sz="1600" b="1" dirty="0" err="1" smtClean="0"/>
              <a:t>of</a:t>
            </a:r>
            <a:r>
              <a:rPr lang="de-AT" sz="1600" b="1" dirty="0" smtClean="0"/>
              <a:t> Regulation (EC) </a:t>
            </a:r>
            <a:r>
              <a:rPr lang="de-AT" sz="1600" b="1" dirty="0" err="1" smtClean="0"/>
              <a:t>No</a:t>
            </a:r>
            <a:r>
              <a:rPr lang="de-AT" sz="1600" b="1" dirty="0" smtClean="0"/>
              <a:t> 1082/2006</a:t>
            </a:r>
          </a:p>
          <a:p>
            <a:pPr marL="0" indent="0">
              <a:buNone/>
            </a:pPr>
            <a:endParaRPr lang="de-AT" sz="1600" b="1" dirty="0" smtClean="0"/>
          </a:p>
          <a:p>
            <a:pPr marL="0" indent="0">
              <a:buNone/>
            </a:pPr>
            <a:endParaRPr lang="de-AT" sz="1600" b="1" dirty="0"/>
          </a:p>
          <a:p>
            <a:pPr lvl="1">
              <a:buFont typeface="Arial" pitchFamily="34" charset="0"/>
              <a:buChar char="•"/>
            </a:pPr>
            <a:r>
              <a:rPr lang="de-AT" sz="2000" dirty="0" err="1" smtClean="0"/>
              <a:t>came</a:t>
            </a:r>
            <a:r>
              <a:rPr lang="de-AT" sz="2000" dirty="0" smtClean="0"/>
              <a:t> </a:t>
            </a:r>
            <a:r>
              <a:rPr lang="de-AT" sz="2000" dirty="0" err="1" smtClean="0"/>
              <a:t>into</a:t>
            </a:r>
            <a:r>
              <a:rPr lang="de-AT" sz="2000" dirty="0" smtClean="0"/>
              <a:t> </a:t>
            </a:r>
            <a:r>
              <a:rPr lang="de-AT" sz="2000" dirty="0" err="1" smtClean="0"/>
              <a:t>force</a:t>
            </a:r>
            <a:r>
              <a:rPr lang="de-AT" sz="2000" dirty="0" smtClean="0"/>
              <a:t> in April 2011</a:t>
            </a:r>
          </a:p>
          <a:p>
            <a:pPr marL="0" indent="0">
              <a:buNone/>
            </a:pPr>
            <a:endParaRPr lang="de-AT" dirty="0" smtClean="0"/>
          </a:p>
          <a:p>
            <a:pPr lvl="1">
              <a:buFont typeface="Arial" pitchFamily="34" charset="0"/>
              <a:buChar char="•"/>
            </a:pPr>
            <a:r>
              <a:rPr lang="de-AT" sz="2000" dirty="0" err="1" smtClean="0"/>
              <a:t>short</a:t>
            </a:r>
            <a:r>
              <a:rPr lang="de-AT" sz="2000" dirty="0" smtClean="0"/>
              <a:t> </a:t>
            </a:r>
            <a:r>
              <a:rPr lang="de-AT" sz="2000" dirty="0" err="1" smtClean="0"/>
              <a:t>and</a:t>
            </a:r>
            <a:r>
              <a:rPr lang="de-AT" sz="2000" dirty="0" smtClean="0"/>
              <a:t> firm </a:t>
            </a:r>
            <a:r>
              <a:rPr lang="de-AT" sz="2000" dirty="0" err="1" smtClean="0"/>
              <a:t>law</a:t>
            </a:r>
            <a:endParaRPr lang="de-AT" sz="2000" dirty="0" smtClean="0"/>
          </a:p>
          <a:p>
            <a:pPr marL="0" indent="0">
              <a:buNone/>
            </a:pPr>
            <a:endParaRPr lang="de-AT" dirty="0" smtClean="0"/>
          </a:p>
          <a:p>
            <a:pPr lvl="1">
              <a:buFont typeface="Arial" pitchFamily="34" charset="0"/>
              <a:buChar char="•"/>
            </a:pPr>
            <a:r>
              <a:rPr lang="de-AT" sz="2000" dirty="0" smtClean="0"/>
              <a:t>6 </a:t>
            </a:r>
            <a:r>
              <a:rPr lang="de-AT" sz="2000" dirty="0" err="1" smtClean="0"/>
              <a:t>articles</a:t>
            </a:r>
            <a:r>
              <a:rPr lang="de-AT" sz="2000" dirty="0" smtClean="0"/>
              <a:t>  </a:t>
            </a:r>
            <a:endParaRPr lang="en-GB" sz="2000" dirty="0"/>
          </a:p>
        </p:txBody>
      </p:sp>
      <p:sp>
        <p:nvSpPr>
          <p:cNvPr id="4" name="Datumsplatzhalter 3"/>
          <p:cNvSpPr>
            <a:spLocks noGrp="1"/>
          </p:cNvSpPr>
          <p:nvPr>
            <p:ph type="dt" sz="half" idx="10"/>
          </p:nvPr>
        </p:nvSpPr>
        <p:spPr/>
        <p:txBody>
          <a:bodyPr/>
          <a:lstStyle/>
          <a:p>
            <a:pPr>
              <a:defRPr/>
            </a:pPr>
            <a:endParaRPr lang="de-AT" dirty="0"/>
          </a:p>
        </p:txBody>
      </p:sp>
      <p:sp>
        <p:nvSpPr>
          <p:cNvPr id="5" name="Fußzeilenplatzhalter 4"/>
          <p:cNvSpPr>
            <a:spLocks noGrp="1"/>
          </p:cNvSpPr>
          <p:nvPr>
            <p:ph type="ftr" sz="quarter" idx="11"/>
          </p:nvPr>
        </p:nvSpPr>
        <p:spPr/>
        <p:txBody>
          <a:bodyPr/>
          <a:lstStyle/>
          <a:p>
            <a:pPr>
              <a:defRPr/>
            </a:pPr>
            <a:endParaRPr lang="de-AT" dirty="0"/>
          </a:p>
        </p:txBody>
      </p:sp>
      <p:sp>
        <p:nvSpPr>
          <p:cNvPr id="6" name="Foliennummernplatzhalter 5"/>
          <p:cNvSpPr>
            <a:spLocks noGrp="1"/>
          </p:cNvSpPr>
          <p:nvPr>
            <p:ph type="sldNum" sz="quarter" idx="12"/>
          </p:nvPr>
        </p:nvSpPr>
        <p:spPr/>
        <p:txBody>
          <a:bodyPr/>
          <a:lstStyle/>
          <a:p>
            <a:pPr>
              <a:defRPr/>
            </a:pPr>
            <a:fld id="{D2E2E02D-586C-45B8-A51D-0A9691762AAC}" type="slidenum">
              <a:rPr lang="de-AT" smtClean="0"/>
              <a:pPr>
                <a:defRPr/>
              </a:pPr>
              <a:t>7</a:t>
            </a:fld>
            <a:endParaRPr lang="de-AT"/>
          </a:p>
        </p:txBody>
      </p:sp>
    </p:spTree>
    <p:extLst>
      <p:ext uri="{BB962C8B-B14F-4D97-AF65-F5344CB8AC3E}">
        <p14:creationId xmlns:p14="http://schemas.microsoft.com/office/powerpoint/2010/main" val="163429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a:xfrm>
            <a:off x="395536" y="980728"/>
            <a:ext cx="8229600" cy="5102026"/>
          </a:xfrm>
        </p:spPr>
        <p:txBody>
          <a:bodyPr/>
          <a:lstStyle/>
          <a:p>
            <a:pPr marL="0" indent="0">
              <a:buNone/>
            </a:pPr>
            <a:r>
              <a:rPr lang="de-AT" b="1" dirty="0" err="1" smtClean="0"/>
              <a:t>Bgld</a:t>
            </a:r>
            <a:r>
              <a:rPr lang="de-AT" b="1" dirty="0" smtClean="0"/>
              <a:t>. EVTZG - </a:t>
            </a:r>
            <a:r>
              <a:rPr lang="de-AT" b="1" dirty="0" err="1" smtClean="0"/>
              <a:t>Bgld</a:t>
            </a:r>
            <a:r>
              <a:rPr lang="de-AT" b="1" dirty="0"/>
              <a:t>. </a:t>
            </a:r>
            <a:r>
              <a:rPr lang="de-AT" b="1" dirty="0" err="1"/>
              <a:t>law</a:t>
            </a:r>
            <a:r>
              <a:rPr lang="de-AT" b="1" dirty="0"/>
              <a:t> </a:t>
            </a:r>
            <a:r>
              <a:rPr lang="de-AT" b="1" dirty="0" err="1"/>
              <a:t>concerning</a:t>
            </a:r>
            <a:r>
              <a:rPr lang="de-AT" b="1" dirty="0"/>
              <a:t> </a:t>
            </a:r>
            <a:r>
              <a:rPr lang="de-AT" b="1" dirty="0" err="1"/>
              <a:t>the</a:t>
            </a:r>
            <a:r>
              <a:rPr lang="de-AT" b="1" dirty="0"/>
              <a:t> </a:t>
            </a:r>
            <a:r>
              <a:rPr lang="de-AT" b="1" dirty="0" err="1"/>
              <a:t>application</a:t>
            </a:r>
            <a:r>
              <a:rPr lang="de-AT" b="1" dirty="0"/>
              <a:t> </a:t>
            </a:r>
            <a:r>
              <a:rPr lang="de-AT" b="1" dirty="0" err="1"/>
              <a:t>of</a:t>
            </a:r>
            <a:r>
              <a:rPr lang="de-AT" b="1" dirty="0"/>
              <a:t> Regulation (EC) </a:t>
            </a:r>
            <a:r>
              <a:rPr lang="de-AT" b="1" dirty="0" err="1"/>
              <a:t>No</a:t>
            </a:r>
            <a:r>
              <a:rPr lang="de-AT" b="1" dirty="0"/>
              <a:t> 1082/2006</a:t>
            </a:r>
            <a:endParaRPr lang="de-AT" dirty="0" smtClean="0"/>
          </a:p>
          <a:p>
            <a:endParaRPr lang="de-AT" dirty="0"/>
          </a:p>
          <a:p>
            <a:pPr marL="0" indent="0">
              <a:buNone/>
            </a:pPr>
            <a:r>
              <a:rPr lang="de-AT" dirty="0" smtClean="0"/>
              <a:t>§ 1 – </a:t>
            </a:r>
            <a:r>
              <a:rPr lang="de-AT" dirty="0" err="1" smtClean="0"/>
              <a:t>area</a:t>
            </a:r>
            <a:r>
              <a:rPr lang="de-AT" dirty="0" smtClean="0"/>
              <a:t> </a:t>
            </a:r>
            <a:r>
              <a:rPr lang="de-AT" dirty="0" err="1" smtClean="0"/>
              <a:t>of</a:t>
            </a:r>
            <a:r>
              <a:rPr lang="de-AT" dirty="0" smtClean="0"/>
              <a:t> </a:t>
            </a:r>
            <a:r>
              <a:rPr lang="de-AT" dirty="0" err="1" smtClean="0"/>
              <a:t>application</a:t>
            </a:r>
            <a:r>
              <a:rPr lang="de-AT" dirty="0"/>
              <a:t> </a:t>
            </a:r>
            <a:r>
              <a:rPr lang="de-AT" dirty="0" err="1" smtClean="0"/>
              <a:t>of</a:t>
            </a:r>
            <a:r>
              <a:rPr lang="de-AT" dirty="0" smtClean="0"/>
              <a:t> </a:t>
            </a:r>
            <a:r>
              <a:rPr lang="de-AT" dirty="0" err="1" smtClean="0"/>
              <a:t>the</a:t>
            </a:r>
            <a:r>
              <a:rPr lang="de-AT" dirty="0" smtClean="0"/>
              <a:t> </a:t>
            </a:r>
            <a:r>
              <a:rPr lang="de-AT" dirty="0" err="1" smtClean="0"/>
              <a:t>law</a:t>
            </a:r>
            <a:endParaRPr lang="de-AT" dirty="0" smtClean="0"/>
          </a:p>
          <a:p>
            <a:pPr marL="0" indent="0">
              <a:buNone/>
            </a:pPr>
            <a:endParaRPr lang="de-AT" dirty="0" smtClean="0"/>
          </a:p>
          <a:p>
            <a:pPr marL="0" indent="0">
              <a:buNone/>
            </a:pPr>
            <a:r>
              <a:rPr lang="de-AT" dirty="0" smtClean="0"/>
              <a:t>§ 2 – </a:t>
            </a:r>
            <a:r>
              <a:rPr lang="de-AT" dirty="0" err="1" smtClean="0"/>
              <a:t>approval</a:t>
            </a:r>
            <a:r>
              <a:rPr lang="de-AT" dirty="0" smtClean="0"/>
              <a:t> </a:t>
            </a:r>
            <a:r>
              <a:rPr lang="de-AT" dirty="0" err="1" smtClean="0"/>
              <a:t>and</a:t>
            </a:r>
            <a:r>
              <a:rPr lang="de-AT" dirty="0" smtClean="0"/>
              <a:t> </a:t>
            </a:r>
            <a:r>
              <a:rPr lang="de-AT" dirty="0" err="1" smtClean="0"/>
              <a:t>interdiction</a:t>
            </a:r>
            <a:endParaRPr lang="de-AT" dirty="0" smtClean="0"/>
          </a:p>
          <a:p>
            <a:pPr marL="0" indent="0">
              <a:buNone/>
            </a:pPr>
            <a:endParaRPr lang="de-AT" dirty="0" smtClean="0"/>
          </a:p>
          <a:p>
            <a:pPr marL="0" indent="0">
              <a:buNone/>
            </a:pPr>
            <a:r>
              <a:rPr lang="de-AT" dirty="0" smtClean="0"/>
              <a:t>§ 3 – </a:t>
            </a:r>
            <a:r>
              <a:rPr lang="de-AT" dirty="0" err="1" smtClean="0"/>
              <a:t>registration</a:t>
            </a:r>
            <a:r>
              <a:rPr lang="de-AT" dirty="0" smtClean="0"/>
              <a:t> </a:t>
            </a:r>
            <a:r>
              <a:rPr lang="de-AT" dirty="0" err="1" smtClean="0"/>
              <a:t>of</a:t>
            </a:r>
            <a:r>
              <a:rPr lang="de-AT" dirty="0" smtClean="0"/>
              <a:t> an EGTC</a:t>
            </a:r>
          </a:p>
          <a:p>
            <a:pPr marL="0" indent="0">
              <a:buNone/>
            </a:pPr>
            <a:endParaRPr lang="de-AT" dirty="0" smtClean="0"/>
          </a:p>
          <a:p>
            <a:pPr marL="0" indent="0">
              <a:buNone/>
            </a:pPr>
            <a:r>
              <a:rPr lang="de-AT" dirty="0" smtClean="0"/>
              <a:t>§ 4 – </a:t>
            </a:r>
            <a:r>
              <a:rPr lang="de-AT" dirty="0" err="1" smtClean="0"/>
              <a:t>dissolation</a:t>
            </a:r>
            <a:r>
              <a:rPr lang="de-AT" dirty="0" smtClean="0"/>
              <a:t> </a:t>
            </a:r>
            <a:r>
              <a:rPr lang="de-AT" dirty="0" err="1" smtClean="0"/>
              <a:t>of</a:t>
            </a:r>
            <a:r>
              <a:rPr lang="de-AT" dirty="0" smtClean="0"/>
              <a:t> an EGTC</a:t>
            </a:r>
          </a:p>
          <a:p>
            <a:pPr marL="0" indent="0">
              <a:buNone/>
            </a:pPr>
            <a:endParaRPr lang="de-AT" dirty="0" smtClean="0"/>
          </a:p>
          <a:p>
            <a:pPr marL="0" indent="0">
              <a:buNone/>
            </a:pPr>
            <a:r>
              <a:rPr lang="de-AT" dirty="0" smtClean="0"/>
              <a:t>§ 5 – </a:t>
            </a:r>
            <a:r>
              <a:rPr lang="de-AT" dirty="0" err="1" smtClean="0"/>
              <a:t>control</a:t>
            </a:r>
            <a:r>
              <a:rPr lang="de-AT" dirty="0" smtClean="0"/>
              <a:t> </a:t>
            </a:r>
            <a:r>
              <a:rPr lang="de-AT" dirty="0" err="1" smtClean="0"/>
              <a:t>of</a:t>
            </a:r>
            <a:r>
              <a:rPr lang="de-AT" dirty="0" smtClean="0"/>
              <a:t> </a:t>
            </a:r>
            <a:r>
              <a:rPr lang="de-AT" dirty="0" err="1" smtClean="0"/>
              <a:t>management</a:t>
            </a:r>
            <a:r>
              <a:rPr lang="de-AT" dirty="0" smtClean="0"/>
              <a:t> </a:t>
            </a:r>
            <a:r>
              <a:rPr lang="de-AT" dirty="0" err="1" smtClean="0"/>
              <a:t>of</a:t>
            </a:r>
            <a:r>
              <a:rPr lang="de-AT" dirty="0" smtClean="0"/>
              <a:t> </a:t>
            </a:r>
            <a:r>
              <a:rPr lang="de-AT" dirty="0" err="1" smtClean="0"/>
              <a:t>public</a:t>
            </a:r>
            <a:r>
              <a:rPr lang="de-AT" dirty="0" smtClean="0"/>
              <a:t> </a:t>
            </a:r>
            <a:r>
              <a:rPr lang="de-AT" dirty="0" err="1" smtClean="0"/>
              <a:t>funds</a:t>
            </a:r>
            <a:endParaRPr lang="de-AT" dirty="0" smtClean="0"/>
          </a:p>
          <a:p>
            <a:pPr marL="0" indent="0">
              <a:buNone/>
            </a:pPr>
            <a:endParaRPr lang="de-AT" dirty="0" smtClean="0"/>
          </a:p>
          <a:p>
            <a:pPr marL="0" indent="0">
              <a:buNone/>
            </a:pPr>
            <a:r>
              <a:rPr lang="de-AT" dirty="0" smtClean="0"/>
              <a:t>§ 6 – legal </a:t>
            </a:r>
            <a:r>
              <a:rPr lang="de-AT" dirty="0" err="1" smtClean="0"/>
              <a:t>validity</a:t>
            </a:r>
            <a:endParaRPr lang="en-GB" dirty="0"/>
          </a:p>
        </p:txBody>
      </p:sp>
      <p:sp>
        <p:nvSpPr>
          <p:cNvPr id="4" name="Datumsplatzhalter 3"/>
          <p:cNvSpPr>
            <a:spLocks noGrp="1"/>
          </p:cNvSpPr>
          <p:nvPr>
            <p:ph type="dt" sz="half" idx="10"/>
          </p:nvPr>
        </p:nvSpPr>
        <p:spPr/>
        <p:txBody>
          <a:bodyPr/>
          <a:lstStyle/>
          <a:p>
            <a:pPr>
              <a:defRPr/>
            </a:pPr>
            <a:endParaRPr lang="de-AT" dirty="0"/>
          </a:p>
        </p:txBody>
      </p:sp>
      <p:sp>
        <p:nvSpPr>
          <p:cNvPr id="5" name="Fußzeilenplatzhalter 4"/>
          <p:cNvSpPr>
            <a:spLocks noGrp="1"/>
          </p:cNvSpPr>
          <p:nvPr>
            <p:ph type="ftr" sz="quarter" idx="11"/>
          </p:nvPr>
        </p:nvSpPr>
        <p:spPr/>
        <p:txBody>
          <a:bodyPr/>
          <a:lstStyle/>
          <a:p>
            <a:pPr>
              <a:defRPr/>
            </a:pPr>
            <a:endParaRPr lang="de-AT" dirty="0"/>
          </a:p>
        </p:txBody>
      </p:sp>
      <p:sp>
        <p:nvSpPr>
          <p:cNvPr id="6" name="Foliennummernplatzhalter 5"/>
          <p:cNvSpPr>
            <a:spLocks noGrp="1"/>
          </p:cNvSpPr>
          <p:nvPr>
            <p:ph type="sldNum" sz="quarter" idx="12"/>
          </p:nvPr>
        </p:nvSpPr>
        <p:spPr/>
        <p:txBody>
          <a:bodyPr/>
          <a:lstStyle/>
          <a:p>
            <a:pPr>
              <a:defRPr/>
            </a:pPr>
            <a:fld id="{D2E2E02D-586C-45B8-A51D-0A9691762AAC}" type="slidenum">
              <a:rPr lang="de-AT" smtClean="0"/>
              <a:pPr>
                <a:defRPr/>
              </a:pPr>
              <a:t>8</a:t>
            </a:fld>
            <a:endParaRPr lang="de-AT"/>
          </a:p>
        </p:txBody>
      </p:sp>
    </p:spTree>
    <p:extLst>
      <p:ext uri="{BB962C8B-B14F-4D97-AF65-F5344CB8AC3E}">
        <p14:creationId xmlns:p14="http://schemas.microsoft.com/office/powerpoint/2010/main" val="386921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a:xfrm>
            <a:off x="395288" y="1268760"/>
            <a:ext cx="8229600" cy="4741515"/>
          </a:xfrm>
        </p:spPr>
        <p:txBody>
          <a:bodyPr/>
          <a:lstStyle/>
          <a:p>
            <a:pPr marL="0" indent="0" algn="ctr">
              <a:buNone/>
            </a:pPr>
            <a:endParaRPr lang="de-AT" dirty="0" smtClean="0"/>
          </a:p>
          <a:p>
            <a:pPr marL="0" indent="0" algn="ctr">
              <a:buNone/>
            </a:pPr>
            <a:endParaRPr lang="de-AT" dirty="0"/>
          </a:p>
          <a:p>
            <a:pPr marL="0" indent="0" algn="ctr">
              <a:buNone/>
            </a:pPr>
            <a:endParaRPr lang="de-AT" dirty="0" smtClean="0"/>
          </a:p>
          <a:p>
            <a:pPr marL="0" indent="0" algn="ctr">
              <a:buNone/>
            </a:pPr>
            <a:endParaRPr lang="de-AT" dirty="0"/>
          </a:p>
          <a:p>
            <a:pPr marL="0" indent="0" algn="ctr">
              <a:buNone/>
            </a:pPr>
            <a:endParaRPr lang="de-AT" dirty="0" smtClean="0"/>
          </a:p>
          <a:p>
            <a:pPr marL="0" indent="0" algn="ctr">
              <a:buNone/>
            </a:pPr>
            <a:r>
              <a:rPr lang="de-AT" sz="2400" dirty="0" err="1" smtClean="0"/>
              <a:t>Thank</a:t>
            </a:r>
            <a:r>
              <a:rPr lang="de-AT" sz="2400" dirty="0" smtClean="0"/>
              <a:t> </a:t>
            </a:r>
            <a:r>
              <a:rPr lang="de-AT" sz="2400" dirty="0" err="1" smtClean="0"/>
              <a:t>you</a:t>
            </a:r>
            <a:r>
              <a:rPr lang="de-AT" sz="2400" dirty="0" smtClean="0"/>
              <a:t> </a:t>
            </a:r>
            <a:r>
              <a:rPr lang="de-AT" sz="2400" dirty="0" err="1" smtClean="0"/>
              <a:t>for</a:t>
            </a:r>
            <a:r>
              <a:rPr lang="de-AT" sz="2400" dirty="0" smtClean="0"/>
              <a:t> </a:t>
            </a:r>
            <a:r>
              <a:rPr lang="de-AT" sz="2400" dirty="0" err="1" smtClean="0"/>
              <a:t>your</a:t>
            </a:r>
            <a:r>
              <a:rPr lang="de-AT" sz="2400" dirty="0" smtClean="0"/>
              <a:t> </a:t>
            </a:r>
            <a:r>
              <a:rPr lang="de-AT" sz="2400" dirty="0" err="1" smtClean="0"/>
              <a:t>attention</a:t>
            </a:r>
            <a:r>
              <a:rPr lang="de-AT" sz="2400" dirty="0" smtClean="0"/>
              <a:t>!</a:t>
            </a:r>
          </a:p>
        </p:txBody>
      </p:sp>
      <p:sp>
        <p:nvSpPr>
          <p:cNvPr id="4" name="Datumsplatzhalter 3"/>
          <p:cNvSpPr>
            <a:spLocks noGrp="1"/>
          </p:cNvSpPr>
          <p:nvPr>
            <p:ph type="dt" sz="half" idx="10"/>
          </p:nvPr>
        </p:nvSpPr>
        <p:spPr/>
        <p:txBody>
          <a:bodyPr/>
          <a:lstStyle/>
          <a:p>
            <a:pPr>
              <a:defRPr/>
            </a:pPr>
            <a:endParaRPr lang="de-AT" dirty="0"/>
          </a:p>
        </p:txBody>
      </p:sp>
      <p:sp>
        <p:nvSpPr>
          <p:cNvPr id="5" name="Fußzeilenplatzhalter 4"/>
          <p:cNvSpPr>
            <a:spLocks noGrp="1"/>
          </p:cNvSpPr>
          <p:nvPr>
            <p:ph type="ftr" sz="quarter" idx="11"/>
          </p:nvPr>
        </p:nvSpPr>
        <p:spPr/>
        <p:txBody>
          <a:bodyPr/>
          <a:lstStyle/>
          <a:p>
            <a:pPr>
              <a:defRPr/>
            </a:pPr>
            <a:endParaRPr lang="de-AT" dirty="0"/>
          </a:p>
        </p:txBody>
      </p:sp>
      <p:sp>
        <p:nvSpPr>
          <p:cNvPr id="6" name="Foliennummernplatzhalter 5"/>
          <p:cNvSpPr>
            <a:spLocks noGrp="1"/>
          </p:cNvSpPr>
          <p:nvPr>
            <p:ph type="sldNum" sz="quarter" idx="12"/>
          </p:nvPr>
        </p:nvSpPr>
        <p:spPr/>
        <p:txBody>
          <a:bodyPr/>
          <a:lstStyle/>
          <a:p>
            <a:pPr>
              <a:defRPr/>
            </a:pPr>
            <a:fld id="{D2E2E02D-586C-45B8-A51D-0A9691762AAC}" type="slidenum">
              <a:rPr lang="de-AT" smtClean="0"/>
              <a:pPr>
                <a:defRPr/>
              </a:pPr>
              <a:t>9</a:t>
            </a:fld>
            <a:endParaRPr lang="de-AT"/>
          </a:p>
        </p:txBody>
      </p:sp>
    </p:spTree>
    <p:extLst>
      <p:ext uri="{BB962C8B-B14F-4D97-AF65-F5344CB8AC3E}">
        <p14:creationId xmlns:p14="http://schemas.microsoft.com/office/powerpoint/2010/main" val="173252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8359654">
  <a:themeElements>
    <a:clrScheme name="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0000"/>
        </a:solidFill>
        <a:ln w="9525" cap="flat" cmpd="sng" algn="ctr">
          <a:noFill/>
          <a:prstDash val="solid"/>
          <a:round/>
          <a:headEnd type="none" w="med" len="med"/>
          <a:tailEnd type="none" w="med" len="med"/>
        </a:ln>
        <a:effectLst/>
      </a:spPr>
      <a:bodyPr vert="horz" wrap="square" lIns="54000" tIns="45720" rIns="5400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AT" sz="2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FF0000"/>
        </a:solidFill>
        <a:ln w="9525" cap="flat" cmpd="sng" algn="ctr">
          <a:noFill/>
          <a:prstDash val="solid"/>
          <a:round/>
          <a:headEnd type="none" w="med" len="med"/>
          <a:tailEnd type="none" w="med" len="med"/>
        </a:ln>
        <a:effectLst/>
      </a:spPr>
      <a:bodyPr vert="horz" wrap="square" lIns="54000" tIns="45720" rIns="5400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AT" sz="2800" b="0" i="0" u="none" strike="noStrike" cap="none" normalizeH="0" baseline="0" smtClean="0">
            <a:ln>
              <a:noFill/>
            </a:ln>
            <a:solidFill>
              <a:schemeClr val="bg1"/>
            </a:solidFill>
            <a:effectLst/>
            <a:latin typeface="Arial" charset="0"/>
          </a:defRPr>
        </a:defPPr>
      </a:lstStyle>
    </a:lnDef>
  </a:objectDefaults>
  <a:extraClrSchemeLst>
    <a:extraClrScheme>
      <a:clrScheme name="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~8359654</Template>
  <TotalTime>0</TotalTime>
  <Words>537</Words>
  <Application>Microsoft Office PowerPoint</Application>
  <PresentationFormat>Bildschirmpräsentation (4:3)</PresentationFormat>
  <Paragraphs>91</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~8359654</vt:lpstr>
      <vt:lpstr>PowerPoint-Präsentation</vt:lpstr>
      <vt:lpstr>PowerPoint-Präsentation</vt:lpstr>
      <vt:lpstr>PowerPoint-Präsentation</vt:lpstr>
      <vt:lpstr>PowerPoint-Präsentation</vt:lpstr>
      <vt:lpstr> </vt:lpstr>
      <vt:lpstr>PowerPoint-Präsentation</vt:lpstr>
      <vt:lpstr>PowerPoint-Präsentation</vt:lpstr>
      <vt:lpstr>PowerPoint-Präsentation</vt:lpstr>
      <vt:lpstr>PowerPoint-Präsentation</vt:lpstr>
    </vt:vector>
  </TitlesOfParts>
  <Company>BLRG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Fercsak Elisabeth</dc:creator>
  <cp:lastModifiedBy>Fercsak Elisabeth</cp:lastModifiedBy>
  <cp:revision>26</cp:revision>
  <dcterms:created xsi:type="dcterms:W3CDTF">2012-02-25T12:50:08Z</dcterms:created>
  <dcterms:modified xsi:type="dcterms:W3CDTF">2012-02-25T15:06:33Z</dcterms:modified>
</cp:coreProperties>
</file>