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4"/>
  </p:notesMasterIdLst>
  <p:sldIdLst>
    <p:sldId id="266" r:id="rId2"/>
    <p:sldId id="261" r:id="rId3"/>
    <p:sldId id="265" r:id="rId4"/>
    <p:sldId id="263" r:id="rId5"/>
    <p:sldId id="258" r:id="rId6"/>
    <p:sldId id="270" r:id="rId7"/>
    <p:sldId id="268" r:id="rId8"/>
    <p:sldId id="269" r:id="rId9"/>
    <p:sldId id="271" r:id="rId10"/>
    <p:sldId id="267" r:id="rId11"/>
    <p:sldId id="259" r:id="rId12"/>
    <p:sldId id="264" r:id="rId13"/>
  </p:sldIdLst>
  <p:sldSz cx="9144000" cy="6858000" type="screen4x3"/>
  <p:notesSz cx="6808788" cy="99409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91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FE03C-F3AD-40FD-92AA-C4296A31D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#10" csCatId="accent1" phldr="1"/>
      <dgm:spPr/>
      <dgm:t>
        <a:bodyPr/>
        <a:lstStyle/>
        <a:p>
          <a:endParaRPr lang="hu-HU"/>
        </a:p>
      </dgm:t>
    </dgm:pt>
    <dgm:pt modelId="{F13D971C-8391-4654-A3D4-20FF9C68A5F0}">
      <dgm:prSet phldrT="[Szöveg]"/>
      <dgm:spPr/>
      <dgm:t>
        <a:bodyPr/>
        <a:lstStyle/>
        <a:p>
          <a:r>
            <a:rPr lang="en-US" b="1" noProof="0" dirty="0" smtClean="0"/>
            <a:t>Revision of the Hungarian national l</a:t>
          </a:r>
          <a:r>
            <a:rPr lang="hu-HU" b="1" noProof="0" dirty="0" smtClean="0"/>
            <a:t>a</a:t>
          </a:r>
          <a:r>
            <a:rPr lang="en-US" b="1" noProof="0" dirty="0" smtClean="0"/>
            <a:t>w on EGTCs</a:t>
          </a:r>
          <a:r>
            <a:rPr lang="hu-HU" b="1" noProof="0" dirty="0" smtClean="0"/>
            <a:t> (2014)</a:t>
          </a:r>
          <a:endParaRPr lang="en-US" b="1" noProof="0" dirty="0"/>
        </a:p>
      </dgm:t>
    </dgm:pt>
    <dgm:pt modelId="{20592719-EF80-4EEA-BDDF-21EAF042833F}" type="parTrans" cxnId="{5CD67D34-0141-4FB1-8F18-BF5F81A3CF2D}">
      <dgm:prSet/>
      <dgm:spPr/>
      <dgm:t>
        <a:bodyPr/>
        <a:lstStyle/>
        <a:p>
          <a:endParaRPr lang="hu-HU"/>
        </a:p>
      </dgm:t>
    </dgm:pt>
    <dgm:pt modelId="{E136DD22-F5A3-48BC-A0F5-293B0143AECC}" type="sibTrans" cxnId="{5CD67D34-0141-4FB1-8F18-BF5F81A3CF2D}">
      <dgm:prSet/>
      <dgm:spPr/>
      <dgm:t>
        <a:bodyPr/>
        <a:lstStyle/>
        <a:p>
          <a:endParaRPr lang="hu-HU"/>
        </a:p>
      </dgm:t>
    </dgm:pt>
    <dgm:pt modelId="{A1494F65-3635-40AF-B184-3F3FC9D9E247}">
      <dgm:prSet phldrT="[Szöveg]" custT="1"/>
      <dgm:spPr/>
      <dgm:t>
        <a:bodyPr/>
        <a:lstStyle/>
        <a:p>
          <a:r>
            <a:rPr lang="en-US" sz="1800" b="1" noProof="0" dirty="0" smtClean="0"/>
            <a:t>Observations  from our practice</a:t>
          </a:r>
          <a:endParaRPr lang="en-US" sz="1800" b="1" noProof="0" dirty="0"/>
        </a:p>
      </dgm:t>
    </dgm:pt>
    <dgm:pt modelId="{9395BF69-5CC3-4873-88E8-A23DEE8825D9}" type="parTrans" cxnId="{B8C368BD-F1B7-4B20-8BF3-1B9F1C0B4603}">
      <dgm:prSet/>
      <dgm:spPr/>
      <dgm:t>
        <a:bodyPr/>
        <a:lstStyle/>
        <a:p>
          <a:endParaRPr lang="hu-HU"/>
        </a:p>
      </dgm:t>
    </dgm:pt>
    <dgm:pt modelId="{A34EACD3-B152-4D25-8186-9D30C525891D}" type="sibTrans" cxnId="{B8C368BD-F1B7-4B20-8BF3-1B9F1C0B4603}">
      <dgm:prSet/>
      <dgm:spPr/>
      <dgm:t>
        <a:bodyPr/>
        <a:lstStyle/>
        <a:p>
          <a:endParaRPr lang="hu-HU"/>
        </a:p>
      </dgm:t>
    </dgm:pt>
    <dgm:pt modelId="{312088AB-B621-4F4F-98D8-5CCE8F6BDE3E}">
      <dgm:prSet phldrT="[Szöveg]" custT="1"/>
      <dgm:spPr/>
      <dgm:t>
        <a:bodyPr/>
        <a:lstStyle/>
        <a:p>
          <a:r>
            <a:rPr lang="hu-HU" sz="1800" b="1" noProof="0" dirty="0" smtClean="0"/>
            <a:t>New </a:t>
          </a:r>
          <a:r>
            <a:rPr lang="en-US" sz="1800" b="1" noProof="0" dirty="0" smtClean="0"/>
            <a:t>Ministry</a:t>
          </a:r>
          <a:r>
            <a:rPr lang="hu-HU" sz="1800" b="1" noProof="0" dirty="0" smtClean="0"/>
            <a:t> (MFA 2014)</a:t>
          </a:r>
          <a:endParaRPr lang="en-US" sz="1800" b="1" noProof="0" dirty="0"/>
        </a:p>
      </dgm:t>
    </dgm:pt>
    <dgm:pt modelId="{369ED1D7-A5B2-4511-8FA3-8967DEA7BC1B}" type="parTrans" cxnId="{FC1F0955-EF2B-474B-8689-59DFEC2E4885}">
      <dgm:prSet/>
      <dgm:spPr/>
      <dgm:t>
        <a:bodyPr/>
        <a:lstStyle/>
        <a:p>
          <a:endParaRPr lang="hu-HU"/>
        </a:p>
      </dgm:t>
    </dgm:pt>
    <dgm:pt modelId="{EB5AAC4B-D27D-4FC3-A8AD-FD5712392E9D}" type="sibTrans" cxnId="{FC1F0955-EF2B-474B-8689-59DFEC2E4885}">
      <dgm:prSet/>
      <dgm:spPr/>
      <dgm:t>
        <a:bodyPr/>
        <a:lstStyle/>
        <a:p>
          <a:endParaRPr lang="hu-HU"/>
        </a:p>
      </dgm:t>
    </dgm:pt>
    <dgm:pt modelId="{7384C752-71DA-496F-8891-58657FA97ABC}">
      <dgm:prSet phldrT="[Szöveg]" custT="1"/>
      <dgm:spPr/>
      <dgm:t>
        <a:bodyPr/>
        <a:lstStyle/>
        <a:p>
          <a:r>
            <a:rPr lang="en-US" sz="1800" b="1" noProof="0" dirty="0" smtClean="0"/>
            <a:t>Simplification and  improvement</a:t>
          </a:r>
          <a:endParaRPr lang="en-US" sz="1800" b="1" noProof="0" dirty="0"/>
        </a:p>
      </dgm:t>
    </dgm:pt>
    <dgm:pt modelId="{1C99C18D-D9F5-4958-8135-7844C3ECE6C1}" type="parTrans" cxnId="{67F0E955-EF13-4D03-A1AC-86E770508D4A}">
      <dgm:prSet/>
      <dgm:spPr/>
      <dgm:t>
        <a:bodyPr/>
        <a:lstStyle/>
        <a:p>
          <a:endParaRPr lang="hu-HU"/>
        </a:p>
      </dgm:t>
    </dgm:pt>
    <dgm:pt modelId="{2A3FA5EA-5A5C-4B42-9B56-7AC73FE3EFEF}" type="sibTrans" cxnId="{67F0E955-EF13-4D03-A1AC-86E770508D4A}">
      <dgm:prSet/>
      <dgm:spPr/>
      <dgm:t>
        <a:bodyPr/>
        <a:lstStyle/>
        <a:p>
          <a:endParaRPr lang="hu-HU"/>
        </a:p>
      </dgm:t>
    </dgm:pt>
    <dgm:pt modelId="{0F6E8511-5EEC-46C3-8C01-27C2A7B02BD3}">
      <dgm:prSet phldrT="[Szöveg]" custScaleY="53601" custRadScaleRad="98905" custRadScaleInc="-11"/>
      <dgm:spPr/>
      <dgm:t>
        <a:bodyPr/>
        <a:lstStyle/>
        <a:p>
          <a:endParaRPr lang="hu-HU" dirty="0"/>
        </a:p>
      </dgm:t>
    </dgm:pt>
    <dgm:pt modelId="{5D6DE8D6-19BD-49B8-82C3-7785F423EC53}" type="parTrans" cxnId="{051073A4-F03F-4BE1-884D-EF5BD3B0F855}">
      <dgm:prSet/>
      <dgm:spPr/>
      <dgm:t>
        <a:bodyPr/>
        <a:lstStyle/>
        <a:p>
          <a:endParaRPr lang="hu-HU"/>
        </a:p>
      </dgm:t>
    </dgm:pt>
    <dgm:pt modelId="{5A16684A-F49C-4D07-A83D-828BB6487FDF}" type="sibTrans" cxnId="{051073A4-F03F-4BE1-884D-EF5BD3B0F855}">
      <dgm:prSet/>
      <dgm:spPr/>
      <dgm:t>
        <a:bodyPr/>
        <a:lstStyle/>
        <a:p>
          <a:endParaRPr lang="hu-HU"/>
        </a:p>
      </dgm:t>
    </dgm:pt>
    <dgm:pt modelId="{F5690BA8-4FBE-45B5-B690-7A81361F8420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noProof="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noProof="0" dirty="0" smtClean="0"/>
            <a:t>Adoption of </a:t>
          </a:r>
          <a:r>
            <a:rPr lang="en-US" sz="1800" b="1" noProof="0" dirty="0" smtClean="0"/>
            <a:t>1302/2013/EU</a:t>
          </a:r>
          <a:r>
            <a:rPr lang="hu-HU" sz="1800" b="1" noProof="0" dirty="0" smtClean="0"/>
            <a:t> Regulation</a:t>
          </a:r>
          <a:endParaRPr lang="en-US" sz="1800" b="1" noProof="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noProof="0" dirty="0"/>
        </a:p>
      </dgm:t>
    </dgm:pt>
    <dgm:pt modelId="{3FE4E33A-A303-4392-B49E-FA5E1C9C2C0D}" type="parTrans" cxnId="{98A2512C-E319-4457-A708-69F2CE59549A}">
      <dgm:prSet/>
      <dgm:spPr/>
      <dgm:t>
        <a:bodyPr/>
        <a:lstStyle/>
        <a:p>
          <a:endParaRPr lang="hu-HU"/>
        </a:p>
      </dgm:t>
    </dgm:pt>
    <dgm:pt modelId="{7BD43B02-70F3-4D6A-8509-0564818FF436}" type="sibTrans" cxnId="{98A2512C-E319-4457-A708-69F2CE59549A}">
      <dgm:prSet/>
      <dgm:spPr/>
      <dgm:t>
        <a:bodyPr/>
        <a:lstStyle/>
        <a:p>
          <a:endParaRPr lang="hu-HU"/>
        </a:p>
      </dgm:t>
    </dgm:pt>
    <dgm:pt modelId="{58436B41-0ABF-4029-9732-750234890542}">
      <dgm:prSet phldrT="[Szöveg]" custT="1"/>
      <dgm:spPr/>
      <dgm:t>
        <a:bodyPr/>
        <a:lstStyle/>
        <a:p>
          <a:r>
            <a:rPr lang="en-US" sz="1800" b="1" noProof="0" dirty="0" smtClean="0"/>
            <a:t>Regulation of other Member States</a:t>
          </a:r>
          <a:endParaRPr lang="en-US" sz="1800" b="1" noProof="0" dirty="0"/>
        </a:p>
      </dgm:t>
    </dgm:pt>
    <dgm:pt modelId="{142EC38A-B3E3-40A4-88E5-7011C08E400D}" type="parTrans" cxnId="{D66C9F9F-3B69-4930-9E4E-02534442EE80}">
      <dgm:prSet/>
      <dgm:spPr/>
      <dgm:t>
        <a:bodyPr/>
        <a:lstStyle/>
        <a:p>
          <a:endParaRPr lang="hu-HU"/>
        </a:p>
      </dgm:t>
    </dgm:pt>
    <dgm:pt modelId="{9FFCE206-3ED8-4474-B97A-C51432C74D6A}" type="sibTrans" cxnId="{D66C9F9F-3B69-4930-9E4E-02534442EE80}">
      <dgm:prSet/>
      <dgm:spPr/>
      <dgm:t>
        <a:bodyPr/>
        <a:lstStyle/>
        <a:p>
          <a:endParaRPr lang="hu-HU"/>
        </a:p>
      </dgm:t>
    </dgm:pt>
    <dgm:pt modelId="{CD01691C-AC37-4154-90CA-896EE4F322DA}" type="pres">
      <dgm:prSet presAssocID="{D5DFE03C-F3AD-40FD-92AA-C4296A31D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ADBF155-C78C-4793-B9E3-77E2BDBC98D8}" type="pres">
      <dgm:prSet presAssocID="{F13D971C-8391-4654-A3D4-20FF9C68A5F0}" presName="centerShape" presStyleLbl="node0" presStyleIdx="0" presStyleCnt="1" custScaleX="122862" custScaleY="121655"/>
      <dgm:spPr/>
      <dgm:t>
        <a:bodyPr/>
        <a:lstStyle/>
        <a:p>
          <a:endParaRPr lang="hu-HU"/>
        </a:p>
      </dgm:t>
    </dgm:pt>
    <dgm:pt modelId="{BA314101-0230-471C-823B-A655D77A3830}" type="pres">
      <dgm:prSet presAssocID="{9395BF69-5CC3-4873-88E8-A23DEE8825D9}" presName="parTrans" presStyleLbl="bgSibTrans2D1" presStyleIdx="0" presStyleCnt="5" custLinFactNeighborX="1638" custLinFactNeighborY="-2605"/>
      <dgm:spPr>
        <a:prstGeom prst="leftArrow">
          <a:avLst/>
        </a:prstGeom>
      </dgm:spPr>
      <dgm:t>
        <a:bodyPr/>
        <a:lstStyle/>
        <a:p>
          <a:endParaRPr lang="hu-HU"/>
        </a:p>
      </dgm:t>
    </dgm:pt>
    <dgm:pt modelId="{530C0077-6D0D-4482-BD41-D48EF7003C17}" type="pres">
      <dgm:prSet presAssocID="{A1494F65-3635-40AF-B184-3F3FC9D9E247}" presName="node" presStyleLbl="node1" presStyleIdx="0" presStyleCnt="5" custScaleY="53601" custRadScaleRad="98905" custRadScaleInc="-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C694E5-8814-49EA-927F-2A524FB0AEE1}" type="pres">
      <dgm:prSet presAssocID="{369ED1D7-A5B2-4511-8FA3-8967DEA7BC1B}" presName="parTrans" presStyleLbl="bgSibTrans2D1" presStyleIdx="1" presStyleCnt="5" custLinFactNeighborX="-5921" custLinFactNeighborY="30907"/>
      <dgm:spPr>
        <a:prstGeom prst="leftArrow">
          <a:avLst/>
        </a:prstGeom>
      </dgm:spPr>
      <dgm:t>
        <a:bodyPr/>
        <a:lstStyle/>
        <a:p>
          <a:endParaRPr lang="hu-HU"/>
        </a:p>
      </dgm:t>
    </dgm:pt>
    <dgm:pt modelId="{112E44A5-3D51-427C-AD49-6BBBDAA65199}" type="pres">
      <dgm:prSet presAssocID="{312088AB-B621-4F4F-98D8-5CCE8F6BDE3E}" presName="node" presStyleLbl="node1" presStyleIdx="1" presStyleCnt="5" custScaleX="99554" custScaleY="40930" custRadScaleRad="101809" custRadScaleInc="-26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66A3E5-3FD1-4729-B779-AD99142E8552}" type="pres">
      <dgm:prSet presAssocID="{3FE4E33A-A303-4392-B49E-FA5E1C9C2C0D}" presName="parTrans" presStyleLbl="bgSibTrans2D1" presStyleIdx="2" presStyleCnt="5"/>
      <dgm:spPr/>
      <dgm:t>
        <a:bodyPr/>
        <a:lstStyle/>
        <a:p>
          <a:endParaRPr lang="hu-HU"/>
        </a:p>
      </dgm:t>
    </dgm:pt>
    <dgm:pt modelId="{DC3868AD-174B-47E4-B653-E5DDFA549C02}" type="pres">
      <dgm:prSet presAssocID="{F5690BA8-4FBE-45B5-B690-7A81361F8420}" presName="node" presStyleLbl="node1" presStyleIdx="2" presStyleCnt="5" custScaleX="103126" custScaleY="72114" custRadScaleRad="99141" custRadScaleInc="-29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E40503-83C8-4421-88A2-54CB3BD0F0CE}" type="pres">
      <dgm:prSet presAssocID="{142EC38A-B3E3-40A4-88E5-7011C08E400D}" presName="parTrans" presStyleLbl="bgSibTrans2D1" presStyleIdx="3" presStyleCnt="5" custScaleX="110211"/>
      <dgm:spPr/>
      <dgm:t>
        <a:bodyPr/>
        <a:lstStyle/>
        <a:p>
          <a:endParaRPr lang="hu-HU"/>
        </a:p>
      </dgm:t>
    </dgm:pt>
    <dgm:pt modelId="{0CFAA0CB-FA65-4D1B-8AB6-FC69B5784BF8}" type="pres">
      <dgm:prSet presAssocID="{58436B41-0ABF-4029-9732-750234890542}" presName="node" presStyleLbl="node1" presStyleIdx="3" presStyleCnt="5" custScaleX="105127" custScaleY="684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B8E1BB-FC04-4A7F-9948-51760CDFB618}" type="pres">
      <dgm:prSet presAssocID="{1C99C18D-D9F5-4958-8135-7844C3ECE6C1}" presName="parTrans" presStyleLbl="bgSibTrans2D1" presStyleIdx="4" presStyleCnt="5" custScaleX="111544"/>
      <dgm:spPr/>
      <dgm:t>
        <a:bodyPr/>
        <a:lstStyle/>
        <a:p>
          <a:endParaRPr lang="hu-HU"/>
        </a:p>
      </dgm:t>
    </dgm:pt>
    <dgm:pt modelId="{E25C5C2F-4EBA-4BB5-8A3C-B3B31D75FA3D}" type="pres">
      <dgm:prSet presAssocID="{7384C752-71DA-496F-8891-58657FA97ABC}" presName="node" presStyleLbl="node1" presStyleIdx="4" presStyleCnt="5" custScaleY="535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51073A4-F03F-4BE1-884D-EF5BD3B0F855}" srcId="{D5DFE03C-F3AD-40FD-92AA-C4296A31D9EE}" destId="{0F6E8511-5EEC-46C3-8C01-27C2A7B02BD3}" srcOrd="1" destOrd="0" parTransId="{5D6DE8D6-19BD-49B8-82C3-7785F423EC53}" sibTransId="{5A16684A-F49C-4D07-A83D-828BB6487FDF}"/>
    <dgm:cxn modelId="{98A2512C-E319-4457-A708-69F2CE59549A}" srcId="{F13D971C-8391-4654-A3D4-20FF9C68A5F0}" destId="{F5690BA8-4FBE-45B5-B690-7A81361F8420}" srcOrd="2" destOrd="0" parTransId="{3FE4E33A-A303-4392-B49E-FA5E1C9C2C0D}" sibTransId="{7BD43B02-70F3-4D6A-8509-0564818FF436}"/>
    <dgm:cxn modelId="{8473259F-F23C-497F-B40D-946D6AF4E3F9}" type="presOf" srcId="{142EC38A-B3E3-40A4-88E5-7011C08E400D}" destId="{09E40503-83C8-4421-88A2-54CB3BD0F0CE}" srcOrd="0" destOrd="0" presId="urn:microsoft.com/office/officeart/2005/8/layout/radial4"/>
    <dgm:cxn modelId="{5CD67D34-0141-4FB1-8F18-BF5F81A3CF2D}" srcId="{D5DFE03C-F3AD-40FD-92AA-C4296A31D9EE}" destId="{F13D971C-8391-4654-A3D4-20FF9C68A5F0}" srcOrd="0" destOrd="0" parTransId="{20592719-EF80-4EEA-BDDF-21EAF042833F}" sibTransId="{E136DD22-F5A3-48BC-A0F5-293B0143AECC}"/>
    <dgm:cxn modelId="{67F0E955-EF13-4D03-A1AC-86E770508D4A}" srcId="{F13D971C-8391-4654-A3D4-20FF9C68A5F0}" destId="{7384C752-71DA-496F-8891-58657FA97ABC}" srcOrd="4" destOrd="0" parTransId="{1C99C18D-D9F5-4958-8135-7844C3ECE6C1}" sibTransId="{2A3FA5EA-5A5C-4B42-9B56-7AC73FE3EFEF}"/>
    <dgm:cxn modelId="{7E138DC5-5465-42E9-AC67-A5034B5FF232}" type="presOf" srcId="{312088AB-B621-4F4F-98D8-5CCE8F6BDE3E}" destId="{112E44A5-3D51-427C-AD49-6BBBDAA65199}" srcOrd="0" destOrd="0" presId="urn:microsoft.com/office/officeart/2005/8/layout/radial4"/>
    <dgm:cxn modelId="{0BCAF27D-F46C-40EB-A0BE-1F68619671CA}" type="presOf" srcId="{7384C752-71DA-496F-8891-58657FA97ABC}" destId="{E25C5C2F-4EBA-4BB5-8A3C-B3B31D75FA3D}" srcOrd="0" destOrd="0" presId="urn:microsoft.com/office/officeart/2005/8/layout/radial4"/>
    <dgm:cxn modelId="{B8C368BD-F1B7-4B20-8BF3-1B9F1C0B4603}" srcId="{F13D971C-8391-4654-A3D4-20FF9C68A5F0}" destId="{A1494F65-3635-40AF-B184-3F3FC9D9E247}" srcOrd="0" destOrd="0" parTransId="{9395BF69-5CC3-4873-88E8-A23DEE8825D9}" sibTransId="{A34EACD3-B152-4D25-8186-9D30C525891D}"/>
    <dgm:cxn modelId="{E027CB81-78D2-4FCA-ACA4-06D084958F29}" type="presOf" srcId="{9395BF69-5CC3-4873-88E8-A23DEE8825D9}" destId="{BA314101-0230-471C-823B-A655D77A3830}" srcOrd="0" destOrd="0" presId="urn:microsoft.com/office/officeart/2005/8/layout/radial4"/>
    <dgm:cxn modelId="{DA72F9AF-DC77-4307-AA79-44D3C331AA49}" type="presOf" srcId="{1C99C18D-D9F5-4958-8135-7844C3ECE6C1}" destId="{31B8E1BB-FC04-4A7F-9948-51760CDFB618}" srcOrd="0" destOrd="0" presId="urn:microsoft.com/office/officeart/2005/8/layout/radial4"/>
    <dgm:cxn modelId="{D66C9F9F-3B69-4930-9E4E-02534442EE80}" srcId="{F13D971C-8391-4654-A3D4-20FF9C68A5F0}" destId="{58436B41-0ABF-4029-9732-750234890542}" srcOrd="3" destOrd="0" parTransId="{142EC38A-B3E3-40A4-88E5-7011C08E400D}" sibTransId="{9FFCE206-3ED8-4474-B97A-C51432C74D6A}"/>
    <dgm:cxn modelId="{AAB120B5-A23F-4F6C-9846-BD50FF0983FC}" type="presOf" srcId="{D5DFE03C-F3AD-40FD-92AA-C4296A31D9EE}" destId="{CD01691C-AC37-4154-90CA-896EE4F322DA}" srcOrd="0" destOrd="0" presId="urn:microsoft.com/office/officeart/2005/8/layout/radial4"/>
    <dgm:cxn modelId="{FC1F0955-EF2B-474B-8689-59DFEC2E4885}" srcId="{F13D971C-8391-4654-A3D4-20FF9C68A5F0}" destId="{312088AB-B621-4F4F-98D8-5CCE8F6BDE3E}" srcOrd="1" destOrd="0" parTransId="{369ED1D7-A5B2-4511-8FA3-8967DEA7BC1B}" sibTransId="{EB5AAC4B-D27D-4FC3-A8AD-FD5712392E9D}"/>
    <dgm:cxn modelId="{B415B2BF-E565-446B-A7D0-1207D605A2F2}" type="presOf" srcId="{F13D971C-8391-4654-A3D4-20FF9C68A5F0}" destId="{7ADBF155-C78C-4793-B9E3-77E2BDBC98D8}" srcOrd="0" destOrd="0" presId="urn:microsoft.com/office/officeart/2005/8/layout/radial4"/>
    <dgm:cxn modelId="{E3499C0F-457B-46C8-A4CE-A0A09E71F995}" type="presOf" srcId="{58436B41-0ABF-4029-9732-750234890542}" destId="{0CFAA0CB-FA65-4D1B-8AB6-FC69B5784BF8}" srcOrd="0" destOrd="0" presId="urn:microsoft.com/office/officeart/2005/8/layout/radial4"/>
    <dgm:cxn modelId="{7ED94EC7-5930-4F04-B305-00269CC065DD}" type="presOf" srcId="{3FE4E33A-A303-4392-B49E-FA5E1C9C2C0D}" destId="{E066A3E5-3FD1-4729-B779-AD99142E8552}" srcOrd="0" destOrd="0" presId="urn:microsoft.com/office/officeart/2005/8/layout/radial4"/>
    <dgm:cxn modelId="{B0017D0B-00A0-40E9-9ADB-AAAB8481AD59}" type="presOf" srcId="{F5690BA8-4FBE-45B5-B690-7A81361F8420}" destId="{DC3868AD-174B-47E4-B653-E5DDFA549C02}" srcOrd="0" destOrd="0" presId="urn:microsoft.com/office/officeart/2005/8/layout/radial4"/>
    <dgm:cxn modelId="{044E1ECC-9712-4700-B5ED-28F5E197B046}" type="presOf" srcId="{A1494F65-3635-40AF-B184-3F3FC9D9E247}" destId="{530C0077-6D0D-4482-BD41-D48EF7003C17}" srcOrd="0" destOrd="0" presId="urn:microsoft.com/office/officeart/2005/8/layout/radial4"/>
    <dgm:cxn modelId="{F25D808D-E32E-429F-9145-E3D06A60BF2D}" type="presOf" srcId="{369ED1D7-A5B2-4511-8FA3-8967DEA7BC1B}" destId="{C3C694E5-8814-49EA-927F-2A524FB0AEE1}" srcOrd="0" destOrd="0" presId="urn:microsoft.com/office/officeart/2005/8/layout/radial4"/>
    <dgm:cxn modelId="{D8DB8BC4-BA0A-4311-8382-3D3AA02C71A4}" type="presParOf" srcId="{CD01691C-AC37-4154-90CA-896EE4F322DA}" destId="{7ADBF155-C78C-4793-B9E3-77E2BDBC98D8}" srcOrd="0" destOrd="0" presId="urn:microsoft.com/office/officeart/2005/8/layout/radial4"/>
    <dgm:cxn modelId="{671EEB1F-7499-446D-9C5A-AF022A66874F}" type="presParOf" srcId="{CD01691C-AC37-4154-90CA-896EE4F322DA}" destId="{BA314101-0230-471C-823B-A655D77A3830}" srcOrd="1" destOrd="0" presId="urn:microsoft.com/office/officeart/2005/8/layout/radial4"/>
    <dgm:cxn modelId="{A7D3F9DE-45D3-49A6-A15E-106D461F9418}" type="presParOf" srcId="{CD01691C-AC37-4154-90CA-896EE4F322DA}" destId="{530C0077-6D0D-4482-BD41-D48EF7003C17}" srcOrd="2" destOrd="0" presId="urn:microsoft.com/office/officeart/2005/8/layout/radial4"/>
    <dgm:cxn modelId="{2C18864C-D77C-4761-BC15-95E58CE2A5AC}" type="presParOf" srcId="{CD01691C-AC37-4154-90CA-896EE4F322DA}" destId="{C3C694E5-8814-49EA-927F-2A524FB0AEE1}" srcOrd="3" destOrd="0" presId="urn:microsoft.com/office/officeart/2005/8/layout/radial4"/>
    <dgm:cxn modelId="{F281BC70-80A6-4919-9DD9-97B667E21956}" type="presParOf" srcId="{CD01691C-AC37-4154-90CA-896EE4F322DA}" destId="{112E44A5-3D51-427C-AD49-6BBBDAA65199}" srcOrd="4" destOrd="0" presId="urn:microsoft.com/office/officeart/2005/8/layout/radial4"/>
    <dgm:cxn modelId="{DCFAF3AA-B5B5-4CF1-90E0-4B14E90DB550}" type="presParOf" srcId="{CD01691C-AC37-4154-90CA-896EE4F322DA}" destId="{E066A3E5-3FD1-4729-B779-AD99142E8552}" srcOrd="5" destOrd="0" presId="urn:microsoft.com/office/officeart/2005/8/layout/radial4"/>
    <dgm:cxn modelId="{D132F815-B69F-4579-9985-34DC718B1209}" type="presParOf" srcId="{CD01691C-AC37-4154-90CA-896EE4F322DA}" destId="{DC3868AD-174B-47E4-B653-E5DDFA549C02}" srcOrd="6" destOrd="0" presId="urn:microsoft.com/office/officeart/2005/8/layout/radial4"/>
    <dgm:cxn modelId="{7DBDAADE-0A1A-46F1-B29E-ABA5467F6136}" type="presParOf" srcId="{CD01691C-AC37-4154-90CA-896EE4F322DA}" destId="{09E40503-83C8-4421-88A2-54CB3BD0F0CE}" srcOrd="7" destOrd="0" presId="urn:microsoft.com/office/officeart/2005/8/layout/radial4"/>
    <dgm:cxn modelId="{ADB63FFA-1E87-43CD-8C0C-BAAA057933AE}" type="presParOf" srcId="{CD01691C-AC37-4154-90CA-896EE4F322DA}" destId="{0CFAA0CB-FA65-4D1B-8AB6-FC69B5784BF8}" srcOrd="8" destOrd="0" presId="urn:microsoft.com/office/officeart/2005/8/layout/radial4"/>
    <dgm:cxn modelId="{4F28D6F2-5B8E-4D96-84A1-C95F9E16B8E0}" type="presParOf" srcId="{CD01691C-AC37-4154-90CA-896EE4F322DA}" destId="{31B8E1BB-FC04-4A7F-9948-51760CDFB618}" srcOrd="9" destOrd="0" presId="urn:microsoft.com/office/officeart/2005/8/layout/radial4"/>
    <dgm:cxn modelId="{BD654034-7D1F-401D-BEF9-2C43E291DA1F}" type="presParOf" srcId="{CD01691C-AC37-4154-90CA-896EE4F322DA}" destId="{E25C5C2F-4EBA-4BB5-8A3C-B3B31D75FA3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373B3-B370-4974-9FFF-F9ADB6BDAFB8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#11" csCatId="accent1" phldr="1"/>
      <dgm:spPr/>
      <dgm:t>
        <a:bodyPr/>
        <a:lstStyle/>
        <a:p>
          <a:endParaRPr lang="hu-HU"/>
        </a:p>
      </dgm:t>
    </dgm:pt>
    <dgm:pt modelId="{CF601347-FC38-4979-AF7F-64F4F1C04E47}">
      <dgm:prSet phldrT="[Szöveg]"/>
      <dgm:spPr/>
      <dgm:t>
        <a:bodyPr/>
        <a:lstStyle/>
        <a:p>
          <a:r>
            <a:rPr lang="hu-HU" noProof="0" dirty="0" smtClean="0"/>
            <a:t>N</a:t>
          </a:r>
          <a:r>
            <a:rPr lang="en-US" noProof="0" dirty="0" err="1" smtClean="0"/>
            <a:t>ational</a:t>
          </a:r>
          <a:r>
            <a:rPr lang="en-US" noProof="0" dirty="0" smtClean="0"/>
            <a:t> law</a:t>
          </a:r>
          <a:endParaRPr lang="en-US" noProof="0" dirty="0"/>
        </a:p>
      </dgm:t>
    </dgm:pt>
    <dgm:pt modelId="{0FF29D2B-B04F-42E6-86DB-1BE328ED2C4A}" type="parTrans" cxnId="{F2D3EDED-7E33-45BF-AA1B-9BF09610C0C1}">
      <dgm:prSet/>
      <dgm:spPr/>
      <dgm:t>
        <a:bodyPr/>
        <a:lstStyle/>
        <a:p>
          <a:endParaRPr lang="hu-HU"/>
        </a:p>
      </dgm:t>
    </dgm:pt>
    <dgm:pt modelId="{A85DFF96-53B5-4AF4-964E-8A95637B814B}" type="sibTrans" cxnId="{F2D3EDED-7E33-45BF-AA1B-9BF09610C0C1}">
      <dgm:prSet/>
      <dgm:spPr/>
      <dgm:t>
        <a:bodyPr/>
        <a:lstStyle/>
        <a:p>
          <a:endParaRPr lang="hu-HU"/>
        </a:p>
      </dgm:t>
    </dgm:pt>
    <dgm:pt modelId="{E4EEECBC-A93E-401F-A022-4F10B386AF6D}">
      <dgm:prSet phldrT="[Szöveg]"/>
      <dgm:spPr/>
      <dgm:t>
        <a:bodyPr/>
        <a:lstStyle/>
        <a:p>
          <a:r>
            <a:rPr lang="en-US" noProof="0" dirty="0" smtClean="0"/>
            <a:t>Act LXXV of 2014 on </a:t>
          </a:r>
          <a:r>
            <a:rPr lang="hu-HU" noProof="0" dirty="0" err="1" smtClean="0"/>
            <a:t>the</a:t>
          </a:r>
          <a:r>
            <a:rPr lang="hu-HU" noProof="0" dirty="0" smtClean="0"/>
            <a:t> </a:t>
          </a:r>
          <a:r>
            <a:rPr lang="en-US" noProof="0" dirty="0" smtClean="0"/>
            <a:t>E</a:t>
          </a:r>
          <a:r>
            <a:rPr lang="hu-HU" noProof="0" dirty="0" err="1" smtClean="0"/>
            <a:t>uropean</a:t>
          </a:r>
          <a:r>
            <a:rPr lang="hu-HU" noProof="0" dirty="0" smtClean="0"/>
            <a:t> </a:t>
          </a:r>
          <a:r>
            <a:rPr lang="en-US" noProof="0" dirty="0" smtClean="0"/>
            <a:t>G</a:t>
          </a:r>
          <a:r>
            <a:rPr lang="hu-HU" noProof="0" dirty="0" err="1" smtClean="0"/>
            <a:t>rouping</a:t>
          </a:r>
          <a:r>
            <a:rPr lang="hu-HU" noProof="0" dirty="0" smtClean="0"/>
            <a:t> of </a:t>
          </a:r>
          <a:r>
            <a:rPr lang="en-US" noProof="0" dirty="0" smtClean="0"/>
            <a:t>T</a:t>
          </a:r>
          <a:r>
            <a:rPr lang="hu-HU" noProof="0" dirty="0" err="1" smtClean="0"/>
            <a:t>erritorial</a:t>
          </a:r>
          <a:r>
            <a:rPr lang="hu-HU" noProof="0" dirty="0" smtClean="0"/>
            <a:t> </a:t>
          </a:r>
          <a:r>
            <a:rPr lang="en-US" noProof="0" dirty="0" smtClean="0"/>
            <a:t>C</a:t>
          </a:r>
          <a:r>
            <a:rPr lang="hu-HU" noProof="0" dirty="0" err="1" smtClean="0"/>
            <a:t>ooperation</a:t>
          </a:r>
          <a:endParaRPr lang="en-US" noProof="0" dirty="0"/>
        </a:p>
      </dgm:t>
    </dgm:pt>
    <dgm:pt modelId="{6D95A2E6-D18C-4224-9692-9F54E690D180}" type="parTrans" cxnId="{D39D41FB-C5B8-4C97-9948-E8CD81BDAA8B}">
      <dgm:prSet/>
      <dgm:spPr/>
      <dgm:t>
        <a:bodyPr/>
        <a:lstStyle/>
        <a:p>
          <a:endParaRPr lang="hu-HU"/>
        </a:p>
      </dgm:t>
    </dgm:pt>
    <dgm:pt modelId="{2675645E-6E9B-41CA-85E5-0E2ED9253592}" type="sibTrans" cxnId="{D39D41FB-C5B8-4C97-9948-E8CD81BDAA8B}">
      <dgm:prSet/>
      <dgm:spPr/>
      <dgm:t>
        <a:bodyPr/>
        <a:lstStyle/>
        <a:p>
          <a:endParaRPr lang="hu-HU"/>
        </a:p>
      </dgm:t>
    </dgm:pt>
    <dgm:pt modelId="{5608DFEE-D7BE-4DF0-8604-4119EEB454CF}">
      <dgm:prSet phldrT="[Szöveg]"/>
      <dgm:spPr/>
      <dgm:t>
        <a:bodyPr/>
        <a:lstStyle/>
        <a:p>
          <a:r>
            <a:rPr lang="hu-HU" noProof="0" dirty="0" err="1" smtClean="0"/>
            <a:t>Government</a:t>
          </a:r>
          <a:r>
            <a:rPr lang="hu-HU" noProof="0" dirty="0" smtClean="0"/>
            <a:t> </a:t>
          </a:r>
          <a:r>
            <a:rPr lang="hu-HU" noProof="0" dirty="0" err="1" smtClean="0"/>
            <a:t>Decree</a:t>
          </a:r>
          <a:r>
            <a:rPr lang="hu-HU" noProof="0" dirty="0" smtClean="0"/>
            <a:t> No 458</a:t>
          </a:r>
          <a:r>
            <a:rPr lang="en-US" noProof="0" dirty="0" smtClean="0"/>
            <a:t>/201</a:t>
          </a:r>
          <a:r>
            <a:rPr lang="hu-HU" noProof="0" dirty="0" smtClean="0"/>
            <a:t>7 of 29 Dec. 2017</a:t>
          </a:r>
          <a:r>
            <a:rPr lang="en-US" noProof="0" dirty="0" smtClean="0"/>
            <a:t> </a:t>
          </a:r>
          <a:r>
            <a:rPr lang="hu-HU" noProof="0" dirty="0" err="1" smtClean="0"/>
            <a:t>on</a:t>
          </a:r>
          <a:r>
            <a:rPr lang="hu-HU" noProof="0" dirty="0" smtClean="0"/>
            <a:t> </a:t>
          </a:r>
          <a:r>
            <a:rPr lang="hu-HU" noProof="0" dirty="0" err="1" smtClean="0"/>
            <a:t>the</a:t>
          </a:r>
          <a:r>
            <a:rPr lang="hu-HU" noProof="0" dirty="0" smtClean="0"/>
            <a:t> </a:t>
          </a:r>
          <a:r>
            <a:rPr lang="hu-HU" noProof="0" dirty="0" err="1" smtClean="0"/>
            <a:t>detailed</a:t>
          </a:r>
          <a:r>
            <a:rPr lang="hu-HU" noProof="0" dirty="0" smtClean="0"/>
            <a:t> </a:t>
          </a:r>
          <a:r>
            <a:rPr lang="hu-HU" noProof="0" dirty="0" err="1" smtClean="0"/>
            <a:t>rules</a:t>
          </a:r>
          <a:r>
            <a:rPr lang="hu-HU" noProof="0" dirty="0" smtClean="0"/>
            <a:t> of </a:t>
          </a:r>
          <a:r>
            <a:rPr lang="hu-HU" noProof="0" dirty="0" err="1" smtClean="0"/>
            <a:t>the</a:t>
          </a:r>
          <a:r>
            <a:rPr lang="hu-HU" noProof="0" dirty="0" smtClean="0"/>
            <a:t> </a:t>
          </a:r>
          <a:r>
            <a:rPr lang="hu-HU" noProof="0" dirty="0" err="1" smtClean="0"/>
            <a:t>approval</a:t>
          </a:r>
          <a:r>
            <a:rPr lang="hu-HU" noProof="0" dirty="0" smtClean="0"/>
            <a:t> and </a:t>
          </a:r>
          <a:r>
            <a:rPr lang="hu-HU" noProof="0" dirty="0" err="1" smtClean="0"/>
            <a:t>registration</a:t>
          </a:r>
          <a:r>
            <a:rPr lang="hu-HU" noProof="0" dirty="0" smtClean="0"/>
            <a:t> </a:t>
          </a:r>
          <a:r>
            <a:rPr lang="hu-HU" noProof="0" dirty="0" err="1" smtClean="0"/>
            <a:t>procedures</a:t>
          </a:r>
          <a:r>
            <a:rPr lang="hu-HU" noProof="0" dirty="0" smtClean="0"/>
            <a:t> </a:t>
          </a:r>
          <a:r>
            <a:rPr lang="hu-HU" noProof="0" dirty="0" err="1" smtClean="0"/>
            <a:t>relating</a:t>
          </a:r>
          <a:r>
            <a:rPr lang="hu-HU" noProof="0" dirty="0" smtClean="0"/>
            <a:t> </a:t>
          </a:r>
          <a:r>
            <a:rPr lang="hu-HU" noProof="0" dirty="0" err="1" smtClean="0"/>
            <a:t>to</a:t>
          </a:r>
          <a:r>
            <a:rPr lang="hu-HU" noProof="0" dirty="0" smtClean="0"/>
            <a:t> </a:t>
          </a:r>
          <a:r>
            <a:rPr lang="hu-HU" noProof="0" dirty="0" err="1" smtClean="0"/>
            <a:t>the</a:t>
          </a:r>
          <a:r>
            <a:rPr lang="hu-HU" noProof="0" dirty="0" smtClean="0"/>
            <a:t> </a:t>
          </a:r>
          <a:r>
            <a:rPr lang="en-US" noProof="0" dirty="0" smtClean="0"/>
            <a:t>EGTCs </a:t>
          </a:r>
          <a:endParaRPr lang="en-US" noProof="0" dirty="0"/>
        </a:p>
      </dgm:t>
    </dgm:pt>
    <dgm:pt modelId="{F60AD6F9-5B7E-44CC-9403-2CA6E7B096DF}" type="parTrans" cxnId="{89DF2486-BB07-415C-8444-1DF0E645AC54}">
      <dgm:prSet/>
      <dgm:spPr/>
      <dgm:t>
        <a:bodyPr/>
        <a:lstStyle/>
        <a:p>
          <a:endParaRPr lang="hu-HU"/>
        </a:p>
      </dgm:t>
    </dgm:pt>
    <dgm:pt modelId="{5AEBF967-BFD2-4512-B7AF-F9F66D17CDBB}" type="sibTrans" cxnId="{89DF2486-BB07-415C-8444-1DF0E645AC54}">
      <dgm:prSet/>
      <dgm:spPr/>
      <dgm:t>
        <a:bodyPr/>
        <a:lstStyle/>
        <a:p>
          <a:endParaRPr lang="hu-HU"/>
        </a:p>
      </dgm:t>
    </dgm:pt>
    <dgm:pt modelId="{1F279C33-A75D-4596-8E6A-0E25F8FB3522}" type="pres">
      <dgm:prSet presAssocID="{397373B3-B370-4974-9FFF-F9ADB6BDAF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E10215D-F3AD-42A6-BCCD-FEB342C022DD}" type="pres">
      <dgm:prSet presAssocID="{CF601347-FC38-4979-AF7F-64F4F1C04E47}" presName="root1" presStyleCnt="0"/>
      <dgm:spPr/>
    </dgm:pt>
    <dgm:pt modelId="{593F7909-375B-4165-849D-D840C91064E4}" type="pres">
      <dgm:prSet presAssocID="{CF601347-FC38-4979-AF7F-64F4F1C04E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43CF507-1959-426A-AE58-B947C13E04D0}" type="pres">
      <dgm:prSet presAssocID="{CF601347-FC38-4979-AF7F-64F4F1C04E47}" presName="level2hierChild" presStyleCnt="0"/>
      <dgm:spPr/>
    </dgm:pt>
    <dgm:pt modelId="{79F4B508-9C4C-4E16-928A-B9BE3E98DD2C}" type="pres">
      <dgm:prSet presAssocID="{6D95A2E6-D18C-4224-9692-9F54E690D180}" presName="conn2-1" presStyleLbl="parChTrans1D2" presStyleIdx="0" presStyleCnt="2"/>
      <dgm:spPr/>
      <dgm:t>
        <a:bodyPr/>
        <a:lstStyle/>
        <a:p>
          <a:endParaRPr lang="hu-HU"/>
        </a:p>
      </dgm:t>
    </dgm:pt>
    <dgm:pt modelId="{776E4975-1AD7-4A75-A043-BFAF9D37CE01}" type="pres">
      <dgm:prSet presAssocID="{6D95A2E6-D18C-4224-9692-9F54E690D180}" presName="connTx" presStyleLbl="parChTrans1D2" presStyleIdx="0" presStyleCnt="2"/>
      <dgm:spPr/>
      <dgm:t>
        <a:bodyPr/>
        <a:lstStyle/>
        <a:p>
          <a:endParaRPr lang="hu-HU"/>
        </a:p>
      </dgm:t>
    </dgm:pt>
    <dgm:pt modelId="{1CB60345-9719-4565-8C38-EA80E5374DC5}" type="pres">
      <dgm:prSet presAssocID="{E4EEECBC-A93E-401F-A022-4F10B386AF6D}" presName="root2" presStyleCnt="0"/>
      <dgm:spPr/>
    </dgm:pt>
    <dgm:pt modelId="{15AC9AEE-D396-43F5-8B1E-0F8D72AA3EBD}" type="pres">
      <dgm:prSet presAssocID="{E4EEECBC-A93E-401F-A022-4F10B386AF6D}" presName="LevelTwoTextNode" presStyleLbl="node2" presStyleIdx="0" presStyleCnt="2" custScaleX="17580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BD12716-CBB8-4D4B-956D-AFA8FE33FA6B}" type="pres">
      <dgm:prSet presAssocID="{E4EEECBC-A93E-401F-A022-4F10B386AF6D}" presName="level3hierChild" presStyleCnt="0"/>
      <dgm:spPr/>
    </dgm:pt>
    <dgm:pt modelId="{926ECDF3-420A-44FA-88A2-BB342D4EC500}" type="pres">
      <dgm:prSet presAssocID="{F60AD6F9-5B7E-44CC-9403-2CA6E7B096DF}" presName="conn2-1" presStyleLbl="parChTrans1D2" presStyleIdx="1" presStyleCnt="2"/>
      <dgm:spPr/>
      <dgm:t>
        <a:bodyPr/>
        <a:lstStyle/>
        <a:p>
          <a:endParaRPr lang="hu-HU"/>
        </a:p>
      </dgm:t>
    </dgm:pt>
    <dgm:pt modelId="{69597C1F-6B78-4484-8629-DEAAFE7C0D6E}" type="pres">
      <dgm:prSet presAssocID="{F60AD6F9-5B7E-44CC-9403-2CA6E7B096DF}" presName="connTx" presStyleLbl="parChTrans1D2" presStyleIdx="1" presStyleCnt="2"/>
      <dgm:spPr/>
      <dgm:t>
        <a:bodyPr/>
        <a:lstStyle/>
        <a:p>
          <a:endParaRPr lang="hu-HU"/>
        </a:p>
      </dgm:t>
    </dgm:pt>
    <dgm:pt modelId="{9A746619-C2C6-4ED6-A7E8-136EF783993B}" type="pres">
      <dgm:prSet presAssocID="{5608DFEE-D7BE-4DF0-8604-4119EEB454CF}" presName="root2" presStyleCnt="0"/>
      <dgm:spPr/>
    </dgm:pt>
    <dgm:pt modelId="{3AB3A9E8-347A-4A33-8F8F-FA8F2F5628D2}" type="pres">
      <dgm:prSet presAssocID="{5608DFEE-D7BE-4DF0-8604-4119EEB454CF}" presName="LevelTwoTextNode" presStyleLbl="node2" presStyleIdx="1" presStyleCnt="2" custScaleX="17580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9BC7A56-B4AD-473E-B021-F5720C669366}" type="pres">
      <dgm:prSet presAssocID="{5608DFEE-D7BE-4DF0-8604-4119EEB454CF}" presName="level3hierChild" presStyleCnt="0"/>
      <dgm:spPr/>
    </dgm:pt>
  </dgm:ptLst>
  <dgm:cxnLst>
    <dgm:cxn modelId="{F2D3EDED-7E33-45BF-AA1B-9BF09610C0C1}" srcId="{397373B3-B370-4974-9FFF-F9ADB6BDAFB8}" destId="{CF601347-FC38-4979-AF7F-64F4F1C04E47}" srcOrd="0" destOrd="0" parTransId="{0FF29D2B-B04F-42E6-86DB-1BE328ED2C4A}" sibTransId="{A85DFF96-53B5-4AF4-964E-8A95637B814B}"/>
    <dgm:cxn modelId="{D39D41FB-C5B8-4C97-9948-E8CD81BDAA8B}" srcId="{CF601347-FC38-4979-AF7F-64F4F1C04E47}" destId="{E4EEECBC-A93E-401F-A022-4F10B386AF6D}" srcOrd="0" destOrd="0" parTransId="{6D95A2E6-D18C-4224-9692-9F54E690D180}" sibTransId="{2675645E-6E9B-41CA-85E5-0E2ED9253592}"/>
    <dgm:cxn modelId="{4A2D618C-4AF6-49BB-8CEE-BD91BAD581B6}" type="presOf" srcId="{6D95A2E6-D18C-4224-9692-9F54E690D180}" destId="{79F4B508-9C4C-4E16-928A-B9BE3E98DD2C}" srcOrd="0" destOrd="0" presId="urn:microsoft.com/office/officeart/2008/layout/HorizontalMultiLevelHierarchy"/>
    <dgm:cxn modelId="{1527D2E2-C67C-425A-BED9-57473B139C08}" type="presOf" srcId="{CF601347-FC38-4979-AF7F-64F4F1C04E47}" destId="{593F7909-375B-4165-849D-D840C91064E4}" srcOrd="0" destOrd="0" presId="urn:microsoft.com/office/officeart/2008/layout/HorizontalMultiLevelHierarchy"/>
    <dgm:cxn modelId="{F07DB8FA-EA3A-4C30-BECD-90B9DFAAC238}" type="presOf" srcId="{F60AD6F9-5B7E-44CC-9403-2CA6E7B096DF}" destId="{69597C1F-6B78-4484-8629-DEAAFE7C0D6E}" srcOrd="1" destOrd="0" presId="urn:microsoft.com/office/officeart/2008/layout/HorizontalMultiLevelHierarchy"/>
    <dgm:cxn modelId="{05C5E038-8F4D-4147-9DE6-9FB8207128B5}" type="presOf" srcId="{E4EEECBC-A93E-401F-A022-4F10B386AF6D}" destId="{15AC9AEE-D396-43F5-8B1E-0F8D72AA3EBD}" srcOrd="0" destOrd="0" presId="urn:microsoft.com/office/officeart/2008/layout/HorizontalMultiLevelHierarchy"/>
    <dgm:cxn modelId="{77FD4898-6AAF-401D-9A25-6F320BF2BE6A}" type="presOf" srcId="{6D95A2E6-D18C-4224-9692-9F54E690D180}" destId="{776E4975-1AD7-4A75-A043-BFAF9D37CE01}" srcOrd="1" destOrd="0" presId="urn:microsoft.com/office/officeart/2008/layout/HorizontalMultiLevelHierarchy"/>
    <dgm:cxn modelId="{89DF2486-BB07-415C-8444-1DF0E645AC54}" srcId="{CF601347-FC38-4979-AF7F-64F4F1C04E47}" destId="{5608DFEE-D7BE-4DF0-8604-4119EEB454CF}" srcOrd="1" destOrd="0" parTransId="{F60AD6F9-5B7E-44CC-9403-2CA6E7B096DF}" sibTransId="{5AEBF967-BFD2-4512-B7AF-F9F66D17CDBB}"/>
    <dgm:cxn modelId="{3C244850-C875-4519-85A0-34305993B251}" type="presOf" srcId="{397373B3-B370-4974-9FFF-F9ADB6BDAFB8}" destId="{1F279C33-A75D-4596-8E6A-0E25F8FB3522}" srcOrd="0" destOrd="0" presId="urn:microsoft.com/office/officeart/2008/layout/HorizontalMultiLevelHierarchy"/>
    <dgm:cxn modelId="{8F8BDFFD-4600-412E-8621-0DA404FF39B1}" type="presOf" srcId="{5608DFEE-D7BE-4DF0-8604-4119EEB454CF}" destId="{3AB3A9E8-347A-4A33-8F8F-FA8F2F5628D2}" srcOrd="0" destOrd="0" presId="urn:microsoft.com/office/officeart/2008/layout/HorizontalMultiLevelHierarchy"/>
    <dgm:cxn modelId="{A3880E36-7507-41E6-9E91-698843B6A4AF}" type="presOf" srcId="{F60AD6F9-5B7E-44CC-9403-2CA6E7B096DF}" destId="{926ECDF3-420A-44FA-88A2-BB342D4EC500}" srcOrd="0" destOrd="0" presId="urn:microsoft.com/office/officeart/2008/layout/HorizontalMultiLevelHierarchy"/>
    <dgm:cxn modelId="{F85EB515-1BB2-4CE1-9785-713351523B9B}" type="presParOf" srcId="{1F279C33-A75D-4596-8E6A-0E25F8FB3522}" destId="{8E10215D-F3AD-42A6-BCCD-FEB342C022DD}" srcOrd="0" destOrd="0" presId="urn:microsoft.com/office/officeart/2008/layout/HorizontalMultiLevelHierarchy"/>
    <dgm:cxn modelId="{15444D2B-6D7D-48FE-87E0-942788281492}" type="presParOf" srcId="{8E10215D-F3AD-42A6-BCCD-FEB342C022DD}" destId="{593F7909-375B-4165-849D-D840C91064E4}" srcOrd="0" destOrd="0" presId="urn:microsoft.com/office/officeart/2008/layout/HorizontalMultiLevelHierarchy"/>
    <dgm:cxn modelId="{614A1D9D-6EAB-4773-B066-A4B03D5111C9}" type="presParOf" srcId="{8E10215D-F3AD-42A6-BCCD-FEB342C022DD}" destId="{243CF507-1959-426A-AE58-B947C13E04D0}" srcOrd="1" destOrd="0" presId="urn:microsoft.com/office/officeart/2008/layout/HorizontalMultiLevelHierarchy"/>
    <dgm:cxn modelId="{E5973ED4-EA83-4848-8B91-25B6E95E389B}" type="presParOf" srcId="{243CF507-1959-426A-AE58-B947C13E04D0}" destId="{79F4B508-9C4C-4E16-928A-B9BE3E98DD2C}" srcOrd="0" destOrd="0" presId="urn:microsoft.com/office/officeart/2008/layout/HorizontalMultiLevelHierarchy"/>
    <dgm:cxn modelId="{BFB5196D-D54F-45DF-88AA-7C688EDE76FB}" type="presParOf" srcId="{79F4B508-9C4C-4E16-928A-B9BE3E98DD2C}" destId="{776E4975-1AD7-4A75-A043-BFAF9D37CE01}" srcOrd="0" destOrd="0" presId="urn:microsoft.com/office/officeart/2008/layout/HorizontalMultiLevelHierarchy"/>
    <dgm:cxn modelId="{CE14E631-B636-4213-AB89-3F65305FF3E3}" type="presParOf" srcId="{243CF507-1959-426A-AE58-B947C13E04D0}" destId="{1CB60345-9719-4565-8C38-EA80E5374DC5}" srcOrd="1" destOrd="0" presId="urn:microsoft.com/office/officeart/2008/layout/HorizontalMultiLevelHierarchy"/>
    <dgm:cxn modelId="{EFD80739-333E-4AF0-8264-7AF582CD1391}" type="presParOf" srcId="{1CB60345-9719-4565-8C38-EA80E5374DC5}" destId="{15AC9AEE-D396-43F5-8B1E-0F8D72AA3EBD}" srcOrd="0" destOrd="0" presId="urn:microsoft.com/office/officeart/2008/layout/HorizontalMultiLevelHierarchy"/>
    <dgm:cxn modelId="{8637C994-7C6D-403F-BAF7-7C276C00F47B}" type="presParOf" srcId="{1CB60345-9719-4565-8C38-EA80E5374DC5}" destId="{1BD12716-CBB8-4D4B-956D-AFA8FE33FA6B}" srcOrd="1" destOrd="0" presId="urn:microsoft.com/office/officeart/2008/layout/HorizontalMultiLevelHierarchy"/>
    <dgm:cxn modelId="{A577ACB7-8C01-438D-9815-67FB9BCD0F23}" type="presParOf" srcId="{243CF507-1959-426A-AE58-B947C13E04D0}" destId="{926ECDF3-420A-44FA-88A2-BB342D4EC500}" srcOrd="2" destOrd="0" presId="urn:microsoft.com/office/officeart/2008/layout/HorizontalMultiLevelHierarchy"/>
    <dgm:cxn modelId="{A47FA9CB-FEB0-4B5E-8400-697FA184A509}" type="presParOf" srcId="{926ECDF3-420A-44FA-88A2-BB342D4EC500}" destId="{69597C1F-6B78-4484-8629-DEAAFE7C0D6E}" srcOrd="0" destOrd="0" presId="urn:microsoft.com/office/officeart/2008/layout/HorizontalMultiLevelHierarchy"/>
    <dgm:cxn modelId="{48FAD1FB-BB9D-4AAF-BBDA-C1F282CEC548}" type="presParOf" srcId="{243CF507-1959-426A-AE58-B947C13E04D0}" destId="{9A746619-C2C6-4ED6-A7E8-136EF783993B}" srcOrd="3" destOrd="0" presId="urn:microsoft.com/office/officeart/2008/layout/HorizontalMultiLevelHierarchy"/>
    <dgm:cxn modelId="{94524F42-CDEC-44C7-A9EF-58C1F3E18606}" type="presParOf" srcId="{9A746619-C2C6-4ED6-A7E8-136EF783993B}" destId="{3AB3A9E8-347A-4A33-8F8F-FA8F2F5628D2}" srcOrd="0" destOrd="0" presId="urn:microsoft.com/office/officeart/2008/layout/HorizontalMultiLevelHierarchy"/>
    <dgm:cxn modelId="{3FE19D1A-55CA-4CE7-BDB1-E3C40611736E}" type="presParOf" srcId="{9A746619-C2C6-4ED6-A7E8-136EF783993B}" destId="{C9BC7A56-B4AD-473E-B021-F5720C6693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E5CA3-885C-4D80-B040-64162D3688BA}" type="doc">
      <dgm:prSet loTypeId="urn:microsoft.com/office/officeart/2005/8/layout/lProcess3" loCatId="process" qsTypeId="urn:microsoft.com/office/officeart/2005/8/quickstyle/simple5" qsCatId="simple" csTypeId="urn:microsoft.com/office/officeart/2005/8/colors/accent1_2#12" csCatId="accent1" phldr="1"/>
      <dgm:spPr/>
      <dgm:t>
        <a:bodyPr/>
        <a:lstStyle/>
        <a:p>
          <a:endParaRPr lang="hu-HU"/>
        </a:p>
      </dgm:t>
    </dgm:pt>
    <dgm:pt modelId="{D04E0B54-3136-437F-AE52-9979651CFAC5}">
      <dgm:prSet/>
      <dgm:spPr/>
      <dgm:t>
        <a:bodyPr/>
        <a:lstStyle/>
        <a:p>
          <a:pPr rtl="0"/>
          <a:r>
            <a:rPr lang="hu-HU" dirty="0" smtClean="0"/>
            <a:t>Establishment</a:t>
          </a:r>
          <a:endParaRPr lang="hu-HU" dirty="0"/>
        </a:p>
      </dgm:t>
    </dgm:pt>
    <dgm:pt modelId="{94E9EC5E-5FF6-4E72-AD15-E2A59527D964}" type="parTrans" cxnId="{086F19DC-E7FB-452D-9DDB-F22AF5039C56}">
      <dgm:prSet/>
      <dgm:spPr/>
      <dgm:t>
        <a:bodyPr/>
        <a:lstStyle/>
        <a:p>
          <a:endParaRPr lang="hu-HU"/>
        </a:p>
      </dgm:t>
    </dgm:pt>
    <dgm:pt modelId="{5B6F48C5-5B69-4436-9EF5-7262054372A8}" type="sibTrans" cxnId="{086F19DC-E7FB-452D-9DDB-F22AF5039C56}">
      <dgm:prSet/>
      <dgm:spPr/>
      <dgm:t>
        <a:bodyPr/>
        <a:lstStyle/>
        <a:p>
          <a:endParaRPr lang="hu-HU"/>
        </a:p>
      </dgm:t>
    </dgm:pt>
    <dgm:pt modelId="{36500CE0-7B0F-468A-95F5-2DFF398C96EC}">
      <dgm:prSet/>
      <dgm:spPr/>
      <dgm:t>
        <a:bodyPr/>
        <a:lstStyle/>
        <a:p>
          <a:pPr rtl="0"/>
          <a:r>
            <a:rPr lang="hu-HU" dirty="0" smtClean="0"/>
            <a:t>2-phase </a:t>
          </a:r>
          <a:r>
            <a:rPr lang="en-US" dirty="0" smtClean="0"/>
            <a:t>process</a:t>
          </a:r>
          <a:endParaRPr lang="hu-HU" dirty="0"/>
        </a:p>
      </dgm:t>
    </dgm:pt>
    <dgm:pt modelId="{FEBF5319-FD5A-470A-BE58-6985CA0A78EB}" type="parTrans" cxnId="{394076A9-8CF1-4BA4-98D7-90E59AE4ED51}">
      <dgm:prSet/>
      <dgm:spPr/>
      <dgm:t>
        <a:bodyPr/>
        <a:lstStyle/>
        <a:p>
          <a:endParaRPr lang="hu-HU"/>
        </a:p>
      </dgm:t>
    </dgm:pt>
    <dgm:pt modelId="{1146D32B-346B-4120-B528-CFC27FDFBF87}" type="sibTrans" cxnId="{394076A9-8CF1-4BA4-98D7-90E59AE4ED51}">
      <dgm:prSet/>
      <dgm:spPr/>
      <dgm:t>
        <a:bodyPr/>
        <a:lstStyle/>
        <a:p>
          <a:endParaRPr lang="hu-HU"/>
        </a:p>
      </dgm:t>
    </dgm:pt>
    <dgm:pt modelId="{6032A736-8287-4CF7-B4BA-BDEBE490059F}">
      <dgm:prSet/>
      <dgm:spPr/>
      <dgm:t>
        <a:bodyPr/>
        <a:lstStyle/>
        <a:p>
          <a:pPr rtl="0"/>
          <a:r>
            <a:rPr lang="en-US" dirty="0" smtClean="0"/>
            <a:t>One</a:t>
          </a:r>
          <a:r>
            <a:rPr lang="hu-HU" dirty="0" smtClean="0"/>
            <a:t> </a:t>
          </a:r>
          <a:r>
            <a:rPr lang="en-US" dirty="0" smtClean="0"/>
            <a:t>competent</a:t>
          </a:r>
          <a:r>
            <a:rPr lang="hu-HU" dirty="0" smtClean="0"/>
            <a:t> </a:t>
          </a:r>
          <a:r>
            <a:rPr lang="en-US" dirty="0" smtClean="0"/>
            <a:t>authority</a:t>
          </a:r>
          <a:r>
            <a:rPr lang="hu-HU" dirty="0" smtClean="0"/>
            <a:t> </a:t>
          </a:r>
          <a:r>
            <a:rPr lang="en-US" b="0" dirty="0" smtClean="0"/>
            <a:t>MFAT</a:t>
          </a:r>
          <a:endParaRPr lang="hu-HU" dirty="0"/>
        </a:p>
      </dgm:t>
    </dgm:pt>
    <dgm:pt modelId="{12A6ABF4-C098-4000-BB99-998DBC3E840A}" type="parTrans" cxnId="{D3D13BD3-C1D6-4AE1-BD24-FACCC739CC64}">
      <dgm:prSet/>
      <dgm:spPr/>
      <dgm:t>
        <a:bodyPr/>
        <a:lstStyle/>
        <a:p>
          <a:endParaRPr lang="hu-HU"/>
        </a:p>
      </dgm:t>
    </dgm:pt>
    <dgm:pt modelId="{443BBBC0-871A-42BB-83DB-9F93C3EE4673}" type="sibTrans" cxnId="{D3D13BD3-C1D6-4AE1-BD24-FACCC739CC64}">
      <dgm:prSet/>
      <dgm:spPr/>
      <dgm:t>
        <a:bodyPr/>
        <a:lstStyle/>
        <a:p>
          <a:endParaRPr lang="hu-HU"/>
        </a:p>
      </dgm:t>
    </dgm:pt>
    <dgm:pt modelId="{F36543FB-A2F0-4B60-8DAB-FBA633DCAA0A}">
      <dgm:prSet/>
      <dgm:spPr/>
      <dgm:t>
        <a:bodyPr/>
        <a:lstStyle/>
        <a:p>
          <a:pPr rtl="0"/>
          <a:r>
            <a:rPr lang="en-US" noProof="0" dirty="0" smtClean="0"/>
            <a:t>Registration</a:t>
          </a:r>
        </a:p>
      </dgm:t>
    </dgm:pt>
    <dgm:pt modelId="{E9341A42-2FE2-45EE-A831-C1BAF65AD9C4}" type="parTrans" cxnId="{E562FAF4-26C8-4841-9F72-6BD347E4DB71}">
      <dgm:prSet/>
      <dgm:spPr/>
      <dgm:t>
        <a:bodyPr/>
        <a:lstStyle/>
        <a:p>
          <a:endParaRPr lang="hu-HU"/>
        </a:p>
      </dgm:t>
    </dgm:pt>
    <dgm:pt modelId="{7EF704C0-403E-4AB9-AD78-A1A134F4AD8D}" type="sibTrans" cxnId="{E562FAF4-26C8-4841-9F72-6BD347E4DB71}">
      <dgm:prSet/>
      <dgm:spPr/>
      <dgm:t>
        <a:bodyPr/>
        <a:lstStyle/>
        <a:p>
          <a:endParaRPr lang="hu-HU"/>
        </a:p>
      </dgm:t>
    </dgm:pt>
    <dgm:pt modelId="{3DB600F4-5CC6-454C-8951-E6E2D68C3A2B}">
      <dgm:prSet/>
      <dgm:spPr/>
      <dgm:t>
        <a:bodyPr/>
        <a:lstStyle/>
        <a:p>
          <a:pPr rtl="0"/>
          <a:r>
            <a:rPr lang="en-US" noProof="0" dirty="0" smtClean="0"/>
            <a:t>Municipal Tribunal</a:t>
          </a:r>
          <a:endParaRPr lang="en-US" noProof="0" dirty="0"/>
        </a:p>
      </dgm:t>
    </dgm:pt>
    <dgm:pt modelId="{24BA0C55-5C81-44F9-96BE-C45422B2D744}" type="parTrans" cxnId="{2D733D9A-B3EC-4470-B9B6-7F5ED0C5E003}">
      <dgm:prSet/>
      <dgm:spPr/>
      <dgm:t>
        <a:bodyPr/>
        <a:lstStyle/>
        <a:p>
          <a:endParaRPr lang="hu-HU"/>
        </a:p>
      </dgm:t>
    </dgm:pt>
    <dgm:pt modelId="{5EE9AF8B-2153-4742-9C87-1D52272B4C2A}" type="sibTrans" cxnId="{2D733D9A-B3EC-4470-B9B6-7F5ED0C5E003}">
      <dgm:prSet/>
      <dgm:spPr/>
      <dgm:t>
        <a:bodyPr/>
        <a:lstStyle/>
        <a:p>
          <a:endParaRPr lang="hu-HU"/>
        </a:p>
      </dgm:t>
    </dgm:pt>
    <dgm:pt modelId="{FEF23F51-BACB-48E0-9C8E-67E54689C011}">
      <dgm:prSet/>
      <dgm:spPr/>
      <dgm:t>
        <a:bodyPr/>
        <a:lstStyle/>
        <a:p>
          <a:pPr rtl="0"/>
          <a:r>
            <a:rPr lang="hu-HU" dirty="0" smtClean="0"/>
            <a:t>MFAT</a:t>
          </a:r>
          <a:endParaRPr lang="hu-HU" dirty="0"/>
        </a:p>
      </dgm:t>
    </dgm:pt>
    <dgm:pt modelId="{5932EEEA-D67F-45A2-B848-9EAB0D7AD816}" type="parTrans" cxnId="{DFA232DF-5EE3-46AD-81E4-F9567AF16283}">
      <dgm:prSet/>
      <dgm:spPr/>
      <dgm:t>
        <a:bodyPr/>
        <a:lstStyle/>
        <a:p>
          <a:endParaRPr lang="hu-HU"/>
        </a:p>
      </dgm:t>
    </dgm:pt>
    <dgm:pt modelId="{497AA42B-E652-4322-8F1F-B135F5A182A6}" type="sibTrans" cxnId="{DFA232DF-5EE3-46AD-81E4-F9567AF16283}">
      <dgm:prSet/>
      <dgm:spPr/>
      <dgm:t>
        <a:bodyPr/>
        <a:lstStyle/>
        <a:p>
          <a:endParaRPr lang="hu-HU"/>
        </a:p>
      </dgm:t>
    </dgm:pt>
    <dgm:pt modelId="{CB57D9AC-BA44-46EC-BE95-0336221B15AB}">
      <dgm:prSet/>
      <dgm:spPr/>
      <dgm:t>
        <a:bodyPr/>
        <a:lstStyle/>
        <a:p>
          <a:pPr rtl="0"/>
          <a:r>
            <a:rPr lang="en-US" noProof="0" dirty="0" smtClean="0"/>
            <a:t>Supervision</a:t>
          </a:r>
          <a:endParaRPr lang="en-US" noProof="0" dirty="0"/>
        </a:p>
      </dgm:t>
    </dgm:pt>
    <dgm:pt modelId="{B4813F94-5311-4F24-9AB7-8707B156DED8}" type="parTrans" cxnId="{2DDB1AF8-B6C1-4874-BD27-81EA8DF08BC9}">
      <dgm:prSet/>
      <dgm:spPr/>
      <dgm:t>
        <a:bodyPr/>
        <a:lstStyle/>
        <a:p>
          <a:endParaRPr lang="hu-HU"/>
        </a:p>
      </dgm:t>
    </dgm:pt>
    <dgm:pt modelId="{2AFEDD74-B4EE-41CE-87E2-F7B482DA5DC9}" type="sibTrans" cxnId="{2DDB1AF8-B6C1-4874-BD27-81EA8DF08BC9}">
      <dgm:prSet/>
      <dgm:spPr/>
      <dgm:t>
        <a:bodyPr/>
        <a:lstStyle/>
        <a:p>
          <a:endParaRPr lang="hu-HU"/>
        </a:p>
      </dgm:t>
    </dgm:pt>
    <dgm:pt modelId="{EE3BFB60-198D-4F9F-83A7-F80918A705B5}">
      <dgm:prSet/>
      <dgm:spPr/>
      <dgm:t>
        <a:bodyPr/>
        <a:lstStyle/>
        <a:p>
          <a:pPr rtl="0"/>
          <a:r>
            <a:rPr lang="en-US" b="0" noProof="0" dirty="0" smtClean="0"/>
            <a:t>Office of the Public Prosecutor</a:t>
          </a:r>
          <a:endParaRPr lang="en-US" b="0" noProof="0" dirty="0"/>
        </a:p>
      </dgm:t>
    </dgm:pt>
    <dgm:pt modelId="{84F037A8-39C7-4693-BBC4-D9D366393EAA}" type="parTrans" cxnId="{F5C90ADF-7BEB-43FB-91E6-95C3E5E096AC}">
      <dgm:prSet/>
      <dgm:spPr/>
      <dgm:t>
        <a:bodyPr/>
        <a:lstStyle/>
        <a:p>
          <a:endParaRPr lang="hu-HU"/>
        </a:p>
      </dgm:t>
    </dgm:pt>
    <dgm:pt modelId="{FC3EFB4C-CBDC-46DB-9624-4D534CB1D5D7}" type="sibTrans" cxnId="{F5C90ADF-7BEB-43FB-91E6-95C3E5E096AC}">
      <dgm:prSet/>
      <dgm:spPr/>
      <dgm:t>
        <a:bodyPr/>
        <a:lstStyle/>
        <a:p>
          <a:endParaRPr lang="hu-HU"/>
        </a:p>
      </dgm:t>
    </dgm:pt>
    <dgm:pt modelId="{E8127B60-52D1-410B-ACA5-F39AFF3EDA60}">
      <dgm:prSet/>
      <dgm:spPr/>
      <dgm:t>
        <a:bodyPr/>
        <a:lstStyle/>
        <a:p>
          <a:pPr rtl="0"/>
          <a:r>
            <a:rPr lang="hu-HU" dirty="0" smtClean="0"/>
            <a:t>MFAT (</a:t>
          </a:r>
          <a:r>
            <a:rPr lang="hu-HU" dirty="0" err="1" smtClean="0"/>
            <a:t>legal</a:t>
          </a:r>
          <a:r>
            <a:rPr lang="hu-HU" dirty="0" smtClean="0"/>
            <a:t> </a:t>
          </a:r>
          <a:r>
            <a:rPr lang="hu-HU" dirty="0" err="1" smtClean="0"/>
            <a:t>supervision</a:t>
          </a:r>
          <a:r>
            <a:rPr lang="hu-HU" dirty="0" smtClean="0"/>
            <a:t>)</a:t>
          </a:r>
          <a:endParaRPr lang="hu-HU" dirty="0"/>
        </a:p>
      </dgm:t>
    </dgm:pt>
    <dgm:pt modelId="{964809DA-FBBB-4468-85A2-43CF7F4DA833}" type="parTrans" cxnId="{CEBA974E-9D44-4492-8399-B145B16BCACA}">
      <dgm:prSet/>
      <dgm:spPr/>
      <dgm:t>
        <a:bodyPr/>
        <a:lstStyle/>
        <a:p>
          <a:endParaRPr lang="hu-HU"/>
        </a:p>
      </dgm:t>
    </dgm:pt>
    <dgm:pt modelId="{B09AF051-FBBB-4184-A512-3061651105F6}" type="sibTrans" cxnId="{CEBA974E-9D44-4492-8399-B145B16BCACA}">
      <dgm:prSet/>
      <dgm:spPr/>
      <dgm:t>
        <a:bodyPr/>
        <a:lstStyle/>
        <a:p>
          <a:endParaRPr lang="hu-HU"/>
        </a:p>
      </dgm:t>
    </dgm:pt>
    <dgm:pt modelId="{153BB74D-3D4E-4D62-8BCE-26746C861902}">
      <dgm:prSet/>
      <dgm:spPr/>
      <dgm:t>
        <a:bodyPr/>
        <a:lstStyle/>
        <a:p>
          <a:r>
            <a:rPr lang="en-US" noProof="0" dirty="0" smtClean="0"/>
            <a:t>Deadlines</a:t>
          </a:r>
          <a:endParaRPr lang="en-US" noProof="0" dirty="0"/>
        </a:p>
      </dgm:t>
    </dgm:pt>
    <dgm:pt modelId="{BA733EA6-AFEF-4B8A-870A-47D5D3F91BB0}" type="parTrans" cxnId="{BB9B3396-651A-49F6-B745-6FEC9BD6F364}">
      <dgm:prSet/>
      <dgm:spPr/>
      <dgm:t>
        <a:bodyPr/>
        <a:lstStyle/>
        <a:p>
          <a:endParaRPr lang="hu-HU"/>
        </a:p>
      </dgm:t>
    </dgm:pt>
    <dgm:pt modelId="{998A0D18-A3F2-486E-95BA-078810C54490}" type="sibTrans" cxnId="{BB9B3396-651A-49F6-B745-6FEC9BD6F364}">
      <dgm:prSet/>
      <dgm:spPr/>
      <dgm:t>
        <a:bodyPr/>
        <a:lstStyle/>
        <a:p>
          <a:endParaRPr lang="hu-HU"/>
        </a:p>
      </dgm:t>
    </dgm:pt>
    <dgm:pt modelId="{5F879F62-E8F2-43C4-9B23-51F0FD057E20}">
      <dgm:prSet custT="1"/>
      <dgm:spPr/>
      <dgm:t>
        <a:bodyPr/>
        <a:lstStyle/>
        <a:p>
          <a:r>
            <a:rPr lang="hu-HU" sz="2800" noProof="0" dirty="0" smtClean="0"/>
            <a:t>8</a:t>
          </a:r>
          <a:r>
            <a:rPr lang="en-US" sz="2800" noProof="0" dirty="0" smtClean="0"/>
            <a:t> days</a:t>
          </a:r>
        </a:p>
        <a:p>
          <a:r>
            <a:rPr lang="en-US" sz="1700" noProof="0" dirty="0" smtClean="0"/>
            <a:t>(</a:t>
          </a:r>
          <a:r>
            <a:rPr lang="hu-HU" sz="1700" noProof="0" dirty="0" smtClean="0"/>
            <a:t>60 </a:t>
          </a:r>
          <a:r>
            <a:rPr lang="hu-HU" sz="1700" noProof="0" dirty="0" err="1" smtClean="0"/>
            <a:t>days</a:t>
          </a:r>
          <a:r>
            <a:rPr lang="en-US" sz="1700" noProof="0" dirty="0" smtClean="0"/>
            <a:t>)</a:t>
          </a:r>
          <a:endParaRPr lang="en-US" sz="1700" noProof="0" dirty="0"/>
        </a:p>
      </dgm:t>
    </dgm:pt>
    <dgm:pt modelId="{A6C988A7-9A84-44F1-B671-3FE4B4CA604E}" type="parTrans" cxnId="{D88819B0-1D77-467D-8DA6-5B78269D9F2B}">
      <dgm:prSet/>
      <dgm:spPr/>
      <dgm:t>
        <a:bodyPr/>
        <a:lstStyle/>
        <a:p>
          <a:endParaRPr lang="hu-HU"/>
        </a:p>
      </dgm:t>
    </dgm:pt>
    <dgm:pt modelId="{9352F566-045A-46C9-8999-F77E9E977552}" type="sibTrans" cxnId="{D88819B0-1D77-467D-8DA6-5B78269D9F2B}">
      <dgm:prSet/>
      <dgm:spPr/>
      <dgm:t>
        <a:bodyPr/>
        <a:lstStyle/>
        <a:p>
          <a:endParaRPr lang="hu-HU"/>
        </a:p>
      </dgm:t>
    </dgm:pt>
    <dgm:pt modelId="{8B21B55E-A20B-4B22-933A-35FCA33CBC08}">
      <dgm:prSet custT="1"/>
      <dgm:spPr/>
      <dgm:t>
        <a:bodyPr/>
        <a:lstStyle/>
        <a:p>
          <a:r>
            <a:rPr lang="hu-HU" sz="2800" dirty="0" smtClean="0"/>
            <a:t>30</a:t>
          </a:r>
          <a:r>
            <a:rPr lang="hu-HU" sz="1700" dirty="0" smtClean="0"/>
            <a:t> </a:t>
          </a:r>
          <a:r>
            <a:rPr lang="en-US" sz="1700" noProof="0" dirty="0" smtClean="0"/>
            <a:t>days</a:t>
          </a:r>
        </a:p>
        <a:p>
          <a:r>
            <a:rPr lang="hu-HU" sz="1700" dirty="0" smtClean="0"/>
            <a:t>(+30+10+</a:t>
          </a:r>
          <a:r>
            <a:rPr lang="en-US" sz="1700" noProof="0" dirty="0" smtClean="0"/>
            <a:t>10</a:t>
          </a:r>
          <a:r>
            <a:rPr lang="hu-HU" sz="1700" dirty="0" smtClean="0"/>
            <a:t>)</a:t>
          </a:r>
          <a:endParaRPr lang="hu-HU" sz="1700" dirty="0"/>
        </a:p>
      </dgm:t>
    </dgm:pt>
    <dgm:pt modelId="{C66A10B1-1338-4B72-B8D2-6956E62476BA}" type="parTrans" cxnId="{D9B0BAFE-8FFC-4BC5-9F2C-94EB18A506BA}">
      <dgm:prSet/>
      <dgm:spPr/>
      <dgm:t>
        <a:bodyPr/>
        <a:lstStyle/>
        <a:p>
          <a:endParaRPr lang="hu-HU"/>
        </a:p>
      </dgm:t>
    </dgm:pt>
    <dgm:pt modelId="{A1019CF3-7FC3-45F1-97DE-E73180B8B7F7}" type="sibTrans" cxnId="{D9B0BAFE-8FFC-4BC5-9F2C-94EB18A506BA}">
      <dgm:prSet/>
      <dgm:spPr/>
      <dgm:t>
        <a:bodyPr/>
        <a:lstStyle/>
        <a:p>
          <a:endParaRPr lang="hu-HU"/>
        </a:p>
      </dgm:t>
    </dgm:pt>
    <dgm:pt modelId="{EC4A9E47-EF10-416B-8E12-D3341C3CC1F1}" type="pres">
      <dgm:prSet presAssocID="{396E5CA3-885C-4D80-B040-64162D3688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2BDF0C3-399B-4797-A324-AB664CB8678B}" type="pres">
      <dgm:prSet presAssocID="{D04E0B54-3136-437F-AE52-9979651CFAC5}" presName="horFlow" presStyleCnt="0"/>
      <dgm:spPr/>
    </dgm:pt>
    <dgm:pt modelId="{EAC710F2-673F-43F1-9E98-A4FB1264AB5C}" type="pres">
      <dgm:prSet presAssocID="{D04E0B54-3136-437F-AE52-9979651CFAC5}" presName="bigChev" presStyleLbl="node1" presStyleIdx="0" presStyleCnt="4" custLinFactNeighborX="-14418" custLinFactNeighborY="72"/>
      <dgm:spPr/>
      <dgm:t>
        <a:bodyPr/>
        <a:lstStyle/>
        <a:p>
          <a:endParaRPr lang="hu-HU"/>
        </a:p>
      </dgm:t>
    </dgm:pt>
    <dgm:pt modelId="{AD596305-33D0-44A3-8726-C852DE42FFF8}" type="pres">
      <dgm:prSet presAssocID="{FEBF5319-FD5A-470A-BE58-6985CA0A78EB}" presName="parTrans" presStyleCnt="0"/>
      <dgm:spPr/>
    </dgm:pt>
    <dgm:pt modelId="{873AD1B0-2D5A-48BA-BDC4-03A6AC8C97E9}" type="pres">
      <dgm:prSet presAssocID="{36500CE0-7B0F-468A-95F5-2DFF398C96EC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6027FE-C1DD-4860-B8F5-CF295AC1EB3E}" type="pres">
      <dgm:prSet presAssocID="{1146D32B-346B-4120-B528-CFC27FDFBF87}" presName="sibTrans" presStyleCnt="0"/>
      <dgm:spPr/>
    </dgm:pt>
    <dgm:pt modelId="{DAA05F93-4E74-4FFA-9646-627A39035A0B}" type="pres">
      <dgm:prSet presAssocID="{6032A736-8287-4CF7-B4BA-BDEBE490059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A1E088-573F-4350-8485-AA5D0B2C88A1}" type="pres">
      <dgm:prSet presAssocID="{D04E0B54-3136-437F-AE52-9979651CFAC5}" presName="vSp" presStyleCnt="0"/>
      <dgm:spPr/>
    </dgm:pt>
    <dgm:pt modelId="{61A5F039-8468-46E8-92A4-E9270A840A0E}" type="pres">
      <dgm:prSet presAssocID="{F36543FB-A2F0-4B60-8DAB-FBA633DCAA0A}" presName="horFlow" presStyleCnt="0"/>
      <dgm:spPr/>
    </dgm:pt>
    <dgm:pt modelId="{00C2D68B-0131-45F6-A89A-A9CDF8A7E443}" type="pres">
      <dgm:prSet presAssocID="{F36543FB-A2F0-4B60-8DAB-FBA633DCAA0A}" presName="bigChev" presStyleLbl="node1" presStyleIdx="1" presStyleCnt="4"/>
      <dgm:spPr/>
      <dgm:t>
        <a:bodyPr/>
        <a:lstStyle/>
        <a:p>
          <a:endParaRPr lang="hu-HU"/>
        </a:p>
      </dgm:t>
    </dgm:pt>
    <dgm:pt modelId="{82FAD0CE-7AF6-48E1-BC26-C695A33258D4}" type="pres">
      <dgm:prSet presAssocID="{24BA0C55-5C81-44F9-96BE-C45422B2D744}" presName="parTrans" presStyleCnt="0"/>
      <dgm:spPr/>
    </dgm:pt>
    <dgm:pt modelId="{38C67498-A057-4BA2-A6CB-ADCCA31FA44C}" type="pres">
      <dgm:prSet presAssocID="{3DB600F4-5CC6-454C-8951-E6E2D68C3A2B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4610E2-29CF-4347-B407-285B37422966}" type="pres">
      <dgm:prSet presAssocID="{5EE9AF8B-2153-4742-9C87-1D52272B4C2A}" presName="sibTrans" presStyleCnt="0"/>
      <dgm:spPr/>
    </dgm:pt>
    <dgm:pt modelId="{877A559C-C19D-45BD-9BB0-2C6D2CFEDF51}" type="pres">
      <dgm:prSet presAssocID="{FEF23F51-BACB-48E0-9C8E-67E54689C01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884E25-A546-41D7-81A5-BCDDBFEA149C}" type="pres">
      <dgm:prSet presAssocID="{F36543FB-A2F0-4B60-8DAB-FBA633DCAA0A}" presName="vSp" presStyleCnt="0"/>
      <dgm:spPr/>
    </dgm:pt>
    <dgm:pt modelId="{3A21A890-AB8F-4461-BEF1-56E8D5F4B666}" type="pres">
      <dgm:prSet presAssocID="{CB57D9AC-BA44-46EC-BE95-0336221B15AB}" presName="horFlow" presStyleCnt="0"/>
      <dgm:spPr/>
    </dgm:pt>
    <dgm:pt modelId="{D81BCF82-2975-4F69-8577-6792DD1B0590}" type="pres">
      <dgm:prSet presAssocID="{CB57D9AC-BA44-46EC-BE95-0336221B15AB}" presName="bigChev" presStyleLbl="node1" presStyleIdx="2" presStyleCnt="4"/>
      <dgm:spPr/>
      <dgm:t>
        <a:bodyPr/>
        <a:lstStyle/>
        <a:p>
          <a:endParaRPr lang="hu-HU"/>
        </a:p>
      </dgm:t>
    </dgm:pt>
    <dgm:pt modelId="{A355BA7E-4E6C-45EA-9ED5-1AD3B6AF0094}" type="pres">
      <dgm:prSet presAssocID="{84F037A8-39C7-4693-BBC4-D9D366393EAA}" presName="parTrans" presStyleCnt="0"/>
      <dgm:spPr/>
    </dgm:pt>
    <dgm:pt modelId="{81A3F6DE-6EC7-483C-894A-04E8892411FE}" type="pres">
      <dgm:prSet presAssocID="{EE3BFB60-198D-4F9F-83A7-F80918A705B5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482E9E-84C5-4AE2-A18A-F358D7898877}" type="pres">
      <dgm:prSet presAssocID="{FC3EFB4C-CBDC-46DB-9624-4D534CB1D5D7}" presName="sibTrans" presStyleCnt="0"/>
      <dgm:spPr/>
    </dgm:pt>
    <dgm:pt modelId="{BB6DB48A-F0AB-45AE-91FB-9BDEB6024908}" type="pres">
      <dgm:prSet presAssocID="{E8127B60-52D1-410B-ACA5-F39AFF3EDA60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DFF219-2FB5-4F72-8094-09E78BFDD735}" type="pres">
      <dgm:prSet presAssocID="{CB57D9AC-BA44-46EC-BE95-0336221B15AB}" presName="vSp" presStyleCnt="0"/>
      <dgm:spPr/>
    </dgm:pt>
    <dgm:pt modelId="{EEDC00B6-8508-468E-87F8-F76449E71365}" type="pres">
      <dgm:prSet presAssocID="{153BB74D-3D4E-4D62-8BCE-26746C861902}" presName="horFlow" presStyleCnt="0"/>
      <dgm:spPr/>
    </dgm:pt>
    <dgm:pt modelId="{68364776-C954-449D-A367-BE579BD8F87A}" type="pres">
      <dgm:prSet presAssocID="{153BB74D-3D4E-4D62-8BCE-26746C861902}" presName="bigChev" presStyleLbl="node1" presStyleIdx="3" presStyleCnt="4"/>
      <dgm:spPr/>
      <dgm:t>
        <a:bodyPr/>
        <a:lstStyle/>
        <a:p>
          <a:endParaRPr lang="hu-HU"/>
        </a:p>
      </dgm:t>
    </dgm:pt>
    <dgm:pt modelId="{0478F7D0-C00E-407D-B6B3-BB7D39A26786}" type="pres">
      <dgm:prSet presAssocID="{C66A10B1-1338-4B72-B8D2-6956E62476BA}" presName="parTrans" presStyleCnt="0"/>
      <dgm:spPr/>
    </dgm:pt>
    <dgm:pt modelId="{6C62F3E1-7B64-44A5-A2AB-271EE01A9CC5}" type="pres">
      <dgm:prSet presAssocID="{8B21B55E-A20B-4B22-933A-35FCA33CBC08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500E42-3018-47FD-86FE-B6843DA18920}" type="pres">
      <dgm:prSet presAssocID="{A1019CF3-7FC3-45F1-97DE-E73180B8B7F7}" presName="sibTrans" presStyleCnt="0"/>
      <dgm:spPr/>
    </dgm:pt>
    <dgm:pt modelId="{25D5CE1E-B117-4460-AD2A-FF2B43A9A780}" type="pres">
      <dgm:prSet presAssocID="{5F879F62-E8F2-43C4-9B23-51F0FD057E20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E21028C-C33C-439E-B436-ACBB43333522}" type="presOf" srcId="{E8127B60-52D1-410B-ACA5-F39AFF3EDA60}" destId="{BB6DB48A-F0AB-45AE-91FB-9BDEB6024908}" srcOrd="0" destOrd="0" presId="urn:microsoft.com/office/officeart/2005/8/layout/lProcess3"/>
    <dgm:cxn modelId="{60EFC97E-01D4-4025-A8DC-A66DF02419FD}" type="presOf" srcId="{FEF23F51-BACB-48E0-9C8E-67E54689C011}" destId="{877A559C-C19D-45BD-9BB0-2C6D2CFEDF51}" srcOrd="0" destOrd="0" presId="urn:microsoft.com/office/officeart/2005/8/layout/lProcess3"/>
    <dgm:cxn modelId="{0A201931-5C94-4667-BEFD-5CCF30F41DA2}" type="presOf" srcId="{6032A736-8287-4CF7-B4BA-BDEBE490059F}" destId="{DAA05F93-4E74-4FFA-9646-627A39035A0B}" srcOrd="0" destOrd="0" presId="urn:microsoft.com/office/officeart/2005/8/layout/lProcess3"/>
    <dgm:cxn modelId="{2D733D9A-B3EC-4470-B9B6-7F5ED0C5E003}" srcId="{F36543FB-A2F0-4B60-8DAB-FBA633DCAA0A}" destId="{3DB600F4-5CC6-454C-8951-E6E2D68C3A2B}" srcOrd="0" destOrd="0" parTransId="{24BA0C55-5C81-44F9-96BE-C45422B2D744}" sibTransId="{5EE9AF8B-2153-4742-9C87-1D52272B4C2A}"/>
    <dgm:cxn modelId="{2DDB1AF8-B6C1-4874-BD27-81EA8DF08BC9}" srcId="{396E5CA3-885C-4D80-B040-64162D3688BA}" destId="{CB57D9AC-BA44-46EC-BE95-0336221B15AB}" srcOrd="2" destOrd="0" parTransId="{B4813F94-5311-4F24-9AB7-8707B156DED8}" sibTransId="{2AFEDD74-B4EE-41CE-87E2-F7B482DA5DC9}"/>
    <dgm:cxn modelId="{04D9370A-E2ED-4403-972E-F4263CBFB92A}" type="presOf" srcId="{153BB74D-3D4E-4D62-8BCE-26746C861902}" destId="{68364776-C954-449D-A367-BE579BD8F87A}" srcOrd="0" destOrd="0" presId="urn:microsoft.com/office/officeart/2005/8/layout/lProcess3"/>
    <dgm:cxn modelId="{9BD807F1-BD0A-4AC7-B57B-B011F7927184}" type="presOf" srcId="{3DB600F4-5CC6-454C-8951-E6E2D68C3A2B}" destId="{38C67498-A057-4BA2-A6CB-ADCCA31FA44C}" srcOrd="0" destOrd="0" presId="urn:microsoft.com/office/officeart/2005/8/layout/lProcess3"/>
    <dgm:cxn modelId="{F5C90ADF-7BEB-43FB-91E6-95C3E5E096AC}" srcId="{CB57D9AC-BA44-46EC-BE95-0336221B15AB}" destId="{EE3BFB60-198D-4F9F-83A7-F80918A705B5}" srcOrd="0" destOrd="0" parTransId="{84F037A8-39C7-4693-BBC4-D9D366393EAA}" sibTransId="{FC3EFB4C-CBDC-46DB-9624-4D534CB1D5D7}"/>
    <dgm:cxn modelId="{BB9B3396-651A-49F6-B745-6FEC9BD6F364}" srcId="{396E5CA3-885C-4D80-B040-64162D3688BA}" destId="{153BB74D-3D4E-4D62-8BCE-26746C861902}" srcOrd="3" destOrd="0" parTransId="{BA733EA6-AFEF-4B8A-870A-47D5D3F91BB0}" sibTransId="{998A0D18-A3F2-486E-95BA-078810C54490}"/>
    <dgm:cxn modelId="{D88819B0-1D77-467D-8DA6-5B78269D9F2B}" srcId="{153BB74D-3D4E-4D62-8BCE-26746C861902}" destId="{5F879F62-E8F2-43C4-9B23-51F0FD057E20}" srcOrd="1" destOrd="0" parTransId="{A6C988A7-9A84-44F1-B671-3FE4B4CA604E}" sibTransId="{9352F566-045A-46C9-8999-F77E9E977552}"/>
    <dgm:cxn modelId="{E562FAF4-26C8-4841-9F72-6BD347E4DB71}" srcId="{396E5CA3-885C-4D80-B040-64162D3688BA}" destId="{F36543FB-A2F0-4B60-8DAB-FBA633DCAA0A}" srcOrd="1" destOrd="0" parTransId="{E9341A42-2FE2-45EE-A831-C1BAF65AD9C4}" sibTransId="{7EF704C0-403E-4AB9-AD78-A1A134F4AD8D}"/>
    <dgm:cxn modelId="{EFA8FE03-5480-417C-94D6-6F5856EFF07B}" type="presOf" srcId="{396E5CA3-885C-4D80-B040-64162D3688BA}" destId="{EC4A9E47-EF10-416B-8E12-D3341C3CC1F1}" srcOrd="0" destOrd="0" presId="urn:microsoft.com/office/officeart/2005/8/layout/lProcess3"/>
    <dgm:cxn modelId="{D3D13BD3-C1D6-4AE1-BD24-FACCC739CC64}" srcId="{D04E0B54-3136-437F-AE52-9979651CFAC5}" destId="{6032A736-8287-4CF7-B4BA-BDEBE490059F}" srcOrd="1" destOrd="0" parTransId="{12A6ABF4-C098-4000-BB99-998DBC3E840A}" sibTransId="{443BBBC0-871A-42BB-83DB-9F93C3EE4673}"/>
    <dgm:cxn modelId="{DFA232DF-5EE3-46AD-81E4-F9567AF16283}" srcId="{F36543FB-A2F0-4B60-8DAB-FBA633DCAA0A}" destId="{FEF23F51-BACB-48E0-9C8E-67E54689C011}" srcOrd="1" destOrd="0" parTransId="{5932EEEA-D67F-45A2-B848-9EAB0D7AD816}" sibTransId="{497AA42B-E652-4322-8F1F-B135F5A182A6}"/>
    <dgm:cxn modelId="{086F19DC-E7FB-452D-9DDB-F22AF5039C56}" srcId="{396E5CA3-885C-4D80-B040-64162D3688BA}" destId="{D04E0B54-3136-437F-AE52-9979651CFAC5}" srcOrd="0" destOrd="0" parTransId="{94E9EC5E-5FF6-4E72-AD15-E2A59527D964}" sibTransId="{5B6F48C5-5B69-4436-9EF5-7262054372A8}"/>
    <dgm:cxn modelId="{F6123A50-0BEB-41FE-8B46-3C329765B8E4}" type="presOf" srcId="{5F879F62-E8F2-43C4-9B23-51F0FD057E20}" destId="{25D5CE1E-B117-4460-AD2A-FF2B43A9A780}" srcOrd="0" destOrd="0" presId="urn:microsoft.com/office/officeart/2005/8/layout/lProcess3"/>
    <dgm:cxn modelId="{D849E428-9D44-45C9-AD41-C72C8BDCC0CD}" type="presOf" srcId="{D04E0B54-3136-437F-AE52-9979651CFAC5}" destId="{EAC710F2-673F-43F1-9E98-A4FB1264AB5C}" srcOrd="0" destOrd="0" presId="urn:microsoft.com/office/officeart/2005/8/layout/lProcess3"/>
    <dgm:cxn modelId="{E87B5968-4C27-4BBF-A069-B0AA896C0DB0}" type="presOf" srcId="{8B21B55E-A20B-4B22-933A-35FCA33CBC08}" destId="{6C62F3E1-7B64-44A5-A2AB-271EE01A9CC5}" srcOrd="0" destOrd="0" presId="urn:microsoft.com/office/officeart/2005/8/layout/lProcess3"/>
    <dgm:cxn modelId="{3B97FA00-A11B-4064-ACFE-7CE52BF446AE}" type="presOf" srcId="{36500CE0-7B0F-468A-95F5-2DFF398C96EC}" destId="{873AD1B0-2D5A-48BA-BDC4-03A6AC8C97E9}" srcOrd="0" destOrd="0" presId="urn:microsoft.com/office/officeart/2005/8/layout/lProcess3"/>
    <dgm:cxn modelId="{D9B0BAFE-8FFC-4BC5-9F2C-94EB18A506BA}" srcId="{153BB74D-3D4E-4D62-8BCE-26746C861902}" destId="{8B21B55E-A20B-4B22-933A-35FCA33CBC08}" srcOrd="0" destOrd="0" parTransId="{C66A10B1-1338-4B72-B8D2-6956E62476BA}" sibTransId="{A1019CF3-7FC3-45F1-97DE-E73180B8B7F7}"/>
    <dgm:cxn modelId="{CEBA974E-9D44-4492-8399-B145B16BCACA}" srcId="{CB57D9AC-BA44-46EC-BE95-0336221B15AB}" destId="{E8127B60-52D1-410B-ACA5-F39AFF3EDA60}" srcOrd="1" destOrd="0" parTransId="{964809DA-FBBB-4468-85A2-43CF7F4DA833}" sibTransId="{B09AF051-FBBB-4184-A512-3061651105F6}"/>
    <dgm:cxn modelId="{6380D55D-14D2-4D8D-B959-DC969928E162}" type="presOf" srcId="{F36543FB-A2F0-4B60-8DAB-FBA633DCAA0A}" destId="{00C2D68B-0131-45F6-A89A-A9CDF8A7E443}" srcOrd="0" destOrd="0" presId="urn:microsoft.com/office/officeart/2005/8/layout/lProcess3"/>
    <dgm:cxn modelId="{DFAD35A0-F3AC-4348-9E4A-C50D730F467D}" type="presOf" srcId="{CB57D9AC-BA44-46EC-BE95-0336221B15AB}" destId="{D81BCF82-2975-4F69-8577-6792DD1B0590}" srcOrd="0" destOrd="0" presId="urn:microsoft.com/office/officeart/2005/8/layout/lProcess3"/>
    <dgm:cxn modelId="{394076A9-8CF1-4BA4-98D7-90E59AE4ED51}" srcId="{D04E0B54-3136-437F-AE52-9979651CFAC5}" destId="{36500CE0-7B0F-468A-95F5-2DFF398C96EC}" srcOrd="0" destOrd="0" parTransId="{FEBF5319-FD5A-470A-BE58-6985CA0A78EB}" sibTransId="{1146D32B-346B-4120-B528-CFC27FDFBF87}"/>
    <dgm:cxn modelId="{35769D6A-5DC0-4DB5-A359-AC1D610A1CCD}" type="presOf" srcId="{EE3BFB60-198D-4F9F-83A7-F80918A705B5}" destId="{81A3F6DE-6EC7-483C-894A-04E8892411FE}" srcOrd="0" destOrd="0" presId="urn:microsoft.com/office/officeart/2005/8/layout/lProcess3"/>
    <dgm:cxn modelId="{4454B322-2D9F-45D9-9F9E-758366BD83CD}" type="presParOf" srcId="{EC4A9E47-EF10-416B-8E12-D3341C3CC1F1}" destId="{32BDF0C3-399B-4797-A324-AB664CB8678B}" srcOrd="0" destOrd="0" presId="urn:microsoft.com/office/officeart/2005/8/layout/lProcess3"/>
    <dgm:cxn modelId="{6572A689-0DD4-4475-84C8-2F487E1CD054}" type="presParOf" srcId="{32BDF0C3-399B-4797-A324-AB664CB8678B}" destId="{EAC710F2-673F-43F1-9E98-A4FB1264AB5C}" srcOrd="0" destOrd="0" presId="urn:microsoft.com/office/officeart/2005/8/layout/lProcess3"/>
    <dgm:cxn modelId="{579E072E-6307-45A7-9FC5-92C5B740C69E}" type="presParOf" srcId="{32BDF0C3-399B-4797-A324-AB664CB8678B}" destId="{AD596305-33D0-44A3-8726-C852DE42FFF8}" srcOrd="1" destOrd="0" presId="urn:microsoft.com/office/officeart/2005/8/layout/lProcess3"/>
    <dgm:cxn modelId="{28BB8A1B-A53E-4050-A222-BF8F41BC5FC4}" type="presParOf" srcId="{32BDF0C3-399B-4797-A324-AB664CB8678B}" destId="{873AD1B0-2D5A-48BA-BDC4-03A6AC8C97E9}" srcOrd="2" destOrd="0" presId="urn:microsoft.com/office/officeart/2005/8/layout/lProcess3"/>
    <dgm:cxn modelId="{5851F8BC-1E4C-4BA5-8402-B93899F2DA0E}" type="presParOf" srcId="{32BDF0C3-399B-4797-A324-AB664CB8678B}" destId="{456027FE-C1DD-4860-B8F5-CF295AC1EB3E}" srcOrd="3" destOrd="0" presId="urn:microsoft.com/office/officeart/2005/8/layout/lProcess3"/>
    <dgm:cxn modelId="{44AEF6ED-2FF2-4D44-9454-649AD02BE1B4}" type="presParOf" srcId="{32BDF0C3-399B-4797-A324-AB664CB8678B}" destId="{DAA05F93-4E74-4FFA-9646-627A39035A0B}" srcOrd="4" destOrd="0" presId="urn:microsoft.com/office/officeart/2005/8/layout/lProcess3"/>
    <dgm:cxn modelId="{24C607EB-FA64-4148-B15A-299CBF203D7C}" type="presParOf" srcId="{EC4A9E47-EF10-416B-8E12-D3341C3CC1F1}" destId="{ACA1E088-573F-4350-8485-AA5D0B2C88A1}" srcOrd="1" destOrd="0" presId="urn:microsoft.com/office/officeart/2005/8/layout/lProcess3"/>
    <dgm:cxn modelId="{D7A9BDDF-1338-4D80-8BE5-45BEE468E097}" type="presParOf" srcId="{EC4A9E47-EF10-416B-8E12-D3341C3CC1F1}" destId="{61A5F039-8468-46E8-92A4-E9270A840A0E}" srcOrd="2" destOrd="0" presId="urn:microsoft.com/office/officeart/2005/8/layout/lProcess3"/>
    <dgm:cxn modelId="{13815FCC-B7B3-4A86-AAF5-ED1DDE2ECBD4}" type="presParOf" srcId="{61A5F039-8468-46E8-92A4-E9270A840A0E}" destId="{00C2D68B-0131-45F6-A89A-A9CDF8A7E443}" srcOrd="0" destOrd="0" presId="urn:microsoft.com/office/officeart/2005/8/layout/lProcess3"/>
    <dgm:cxn modelId="{58617A14-9024-4C2E-BCA4-7F1D1C007560}" type="presParOf" srcId="{61A5F039-8468-46E8-92A4-E9270A840A0E}" destId="{82FAD0CE-7AF6-48E1-BC26-C695A33258D4}" srcOrd="1" destOrd="0" presId="urn:microsoft.com/office/officeart/2005/8/layout/lProcess3"/>
    <dgm:cxn modelId="{3FB0FC66-968F-449F-858A-BA4C8C4490AA}" type="presParOf" srcId="{61A5F039-8468-46E8-92A4-E9270A840A0E}" destId="{38C67498-A057-4BA2-A6CB-ADCCA31FA44C}" srcOrd="2" destOrd="0" presId="urn:microsoft.com/office/officeart/2005/8/layout/lProcess3"/>
    <dgm:cxn modelId="{52B8B1CB-5A4B-4766-915C-7882994E41BA}" type="presParOf" srcId="{61A5F039-8468-46E8-92A4-E9270A840A0E}" destId="{644610E2-29CF-4347-B407-285B37422966}" srcOrd="3" destOrd="0" presId="urn:microsoft.com/office/officeart/2005/8/layout/lProcess3"/>
    <dgm:cxn modelId="{50CA1A0A-785E-4B2D-A46F-BB0F4738FC7A}" type="presParOf" srcId="{61A5F039-8468-46E8-92A4-E9270A840A0E}" destId="{877A559C-C19D-45BD-9BB0-2C6D2CFEDF51}" srcOrd="4" destOrd="0" presId="urn:microsoft.com/office/officeart/2005/8/layout/lProcess3"/>
    <dgm:cxn modelId="{535D97F1-028F-4321-AEAD-C4AAF25E0160}" type="presParOf" srcId="{EC4A9E47-EF10-416B-8E12-D3341C3CC1F1}" destId="{4A884E25-A546-41D7-81A5-BCDDBFEA149C}" srcOrd="3" destOrd="0" presId="urn:microsoft.com/office/officeart/2005/8/layout/lProcess3"/>
    <dgm:cxn modelId="{44B0760A-428F-41B7-B5B9-87E88E4166D2}" type="presParOf" srcId="{EC4A9E47-EF10-416B-8E12-D3341C3CC1F1}" destId="{3A21A890-AB8F-4461-BEF1-56E8D5F4B666}" srcOrd="4" destOrd="0" presId="urn:microsoft.com/office/officeart/2005/8/layout/lProcess3"/>
    <dgm:cxn modelId="{48B550C2-F1D9-48B2-9247-77D4B7010A2B}" type="presParOf" srcId="{3A21A890-AB8F-4461-BEF1-56E8D5F4B666}" destId="{D81BCF82-2975-4F69-8577-6792DD1B0590}" srcOrd="0" destOrd="0" presId="urn:microsoft.com/office/officeart/2005/8/layout/lProcess3"/>
    <dgm:cxn modelId="{768CA541-5952-48F4-A56B-786F6B3361CA}" type="presParOf" srcId="{3A21A890-AB8F-4461-BEF1-56E8D5F4B666}" destId="{A355BA7E-4E6C-45EA-9ED5-1AD3B6AF0094}" srcOrd="1" destOrd="0" presId="urn:microsoft.com/office/officeart/2005/8/layout/lProcess3"/>
    <dgm:cxn modelId="{FD287E66-D375-4800-9663-B68D8EDE8992}" type="presParOf" srcId="{3A21A890-AB8F-4461-BEF1-56E8D5F4B666}" destId="{81A3F6DE-6EC7-483C-894A-04E8892411FE}" srcOrd="2" destOrd="0" presId="urn:microsoft.com/office/officeart/2005/8/layout/lProcess3"/>
    <dgm:cxn modelId="{B3C7C642-4FFD-472F-BA0B-2F33C4A2367E}" type="presParOf" srcId="{3A21A890-AB8F-4461-BEF1-56E8D5F4B666}" destId="{83482E9E-84C5-4AE2-A18A-F358D7898877}" srcOrd="3" destOrd="0" presId="urn:microsoft.com/office/officeart/2005/8/layout/lProcess3"/>
    <dgm:cxn modelId="{9D08A775-CFC2-4D68-BB1F-ADCBF491E37D}" type="presParOf" srcId="{3A21A890-AB8F-4461-BEF1-56E8D5F4B666}" destId="{BB6DB48A-F0AB-45AE-91FB-9BDEB6024908}" srcOrd="4" destOrd="0" presId="urn:microsoft.com/office/officeart/2005/8/layout/lProcess3"/>
    <dgm:cxn modelId="{C7BA1B1B-E578-4E25-9D1F-882732877CFA}" type="presParOf" srcId="{EC4A9E47-EF10-416B-8E12-D3341C3CC1F1}" destId="{00DFF219-2FB5-4F72-8094-09E78BFDD735}" srcOrd="5" destOrd="0" presId="urn:microsoft.com/office/officeart/2005/8/layout/lProcess3"/>
    <dgm:cxn modelId="{104AB422-B936-44EC-BD7F-BE35FBA49136}" type="presParOf" srcId="{EC4A9E47-EF10-416B-8E12-D3341C3CC1F1}" destId="{EEDC00B6-8508-468E-87F8-F76449E71365}" srcOrd="6" destOrd="0" presId="urn:microsoft.com/office/officeart/2005/8/layout/lProcess3"/>
    <dgm:cxn modelId="{E272090E-D27F-4BB5-8096-2B9EBE412837}" type="presParOf" srcId="{EEDC00B6-8508-468E-87F8-F76449E71365}" destId="{68364776-C954-449D-A367-BE579BD8F87A}" srcOrd="0" destOrd="0" presId="urn:microsoft.com/office/officeart/2005/8/layout/lProcess3"/>
    <dgm:cxn modelId="{25E4CC7A-EF34-41FF-B3E2-2D5FCCD32D68}" type="presParOf" srcId="{EEDC00B6-8508-468E-87F8-F76449E71365}" destId="{0478F7D0-C00E-407D-B6B3-BB7D39A26786}" srcOrd="1" destOrd="0" presId="urn:microsoft.com/office/officeart/2005/8/layout/lProcess3"/>
    <dgm:cxn modelId="{BE0F17FD-41F0-43FB-B889-CB9C4412C6ED}" type="presParOf" srcId="{EEDC00B6-8508-468E-87F8-F76449E71365}" destId="{6C62F3E1-7B64-44A5-A2AB-271EE01A9CC5}" srcOrd="2" destOrd="0" presId="urn:microsoft.com/office/officeart/2005/8/layout/lProcess3"/>
    <dgm:cxn modelId="{2A2004A1-36A9-4E56-8874-2A054F926BDC}" type="presParOf" srcId="{EEDC00B6-8508-468E-87F8-F76449E71365}" destId="{8F500E42-3018-47FD-86FE-B6843DA18920}" srcOrd="3" destOrd="0" presId="urn:microsoft.com/office/officeart/2005/8/layout/lProcess3"/>
    <dgm:cxn modelId="{F27C866E-C6AC-4092-A50C-54BE9F6397AB}" type="presParOf" srcId="{EEDC00B6-8508-468E-87F8-F76449E71365}" destId="{25D5CE1E-B117-4460-AD2A-FF2B43A9A78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17E04-2898-484E-ADF2-251D89BDCF58}" type="doc">
      <dgm:prSet loTypeId="urn:microsoft.com/office/officeart/2005/8/layout/vProcess5" loCatId="process" qsTypeId="urn:microsoft.com/office/officeart/2005/8/quickstyle/simple4" qsCatId="simple" csTypeId="urn:microsoft.com/office/officeart/2005/8/colors/accent1_2#13" csCatId="accent1" phldr="1"/>
      <dgm:spPr/>
      <dgm:t>
        <a:bodyPr/>
        <a:lstStyle/>
        <a:p>
          <a:endParaRPr lang="hu-HU"/>
        </a:p>
      </dgm:t>
    </dgm:pt>
    <dgm:pt modelId="{289E1801-FA3A-4FF2-ABCB-00E228450362}">
      <dgm:prSet phldrT="[Szöveg]"/>
      <dgm:spPr/>
      <dgm:t>
        <a:bodyPr/>
        <a:lstStyle/>
        <a:p>
          <a:pPr algn="just"/>
          <a:r>
            <a:rPr lang="en-US" noProof="0" dirty="0" smtClean="0"/>
            <a:t>Ministry of Foreign Affairs </a:t>
          </a:r>
          <a:r>
            <a:rPr lang="hu-HU" dirty="0" smtClean="0"/>
            <a:t>and Trade</a:t>
          </a:r>
          <a:endParaRPr lang="hu-HU" dirty="0"/>
        </a:p>
      </dgm:t>
    </dgm:pt>
    <dgm:pt modelId="{EA545883-7F1B-462D-B353-9FA1BC0D278D}" type="parTrans" cxnId="{3FB8C421-3BFE-457C-8143-24413BB07FF5}">
      <dgm:prSet/>
      <dgm:spPr/>
      <dgm:t>
        <a:bodyPr/>
        <a:lstStyle/>
        <a:p>
          <a:endParaRPr lang="hu-HU"/>
        </a:p>
      </dgm:t>
    </dgm:pt>
    <dgm:pt modelId="{A708594C-BF9F-46BF-9D7A-8E9DF435D107}" type="sibTrans" cxnId="{3FB8C421-3BFE-457C-8143-24413BB07FF5}">
      <dgm:prSet/>
      <dgm:spPr/>
      <dgm:t>
        <a:bodyPr/>
        <a:lstStyle/>
        <a:p>
          <a:endParaRPr lang="hu-HU"/>
        </a:p>
      </dgm:t>
    </dgm:pt>
    <dgm:pt modelId="{E82F5E17-40C2-470B-9C27-9CBEFEB53037}">
      <dgm:prSet phldrT="[Szöveg]"/>
      <dgm:spPr/>
      <dgm:t>
        <a:bodyPr/>
        <a:lstStyle/>
        <a:p>
          <a:r>
            <a:rPr lang="hu-HU" b="0" i="0" dirty="0" err="1" smtClean="0"/>
            <a:t>Parliamentary</a:t>
          </a:r>
          <a:r>
            <a:rPr lang="hu-HU" b="0" i="0" dirty="0" smtClean="0"/>
            <a:t> </a:t>
          </a:r>
          <a:r>
            <a:rPr lang="en-US" b="0" i="0" dirty="0" smtClean="0"/>
            <a:t>State </a:t>
          </a:r>
          <a:r>
            <a:rPr lang="en-US" b="0" i="0" noProof="0" dirty="0" smtClean="0"/>
            <a:t>Secretariat</a:t>
          </a:r>
          <a:r>
            <a:rPr lang="en-US" b="0" i="0" dirty="0" smtClean="0"/>
            <a:t> </a:t>
          </a:r>
          <a:endParaRPr lang="hu-HU" dirty="0"/>
        </a:p>
      </dgm:t>
    </dgm:pt>
    <dgm:pt modelId="{67005918-C904-444A-8838-D2E93F02E6EB}" type="parTrans" cxnId="{6EB2F327-9D47-4BEB-A31E-A815ACF4232D}">
      <dgm:prSet/>
      <dgm:spPr/>
      <dgm:t>
        <a:bodyPr/>
        <a:lstStyle/>
        <a:p>
          <a:endParaRPr lang="hu-HU"/>
        </a:p>
      </dgm:t>
    </dgm:pt>
    <dgm:pt modelId="{8EE51E09-AD9A-4530-9624-56E8098B4582}" type="sibTrans" cxnId="{6EB2F327-9D47-4BEB-A31E-A815ACF4232D}">
      <dgm:prSet/>
      <dgm:spPr/>
      <dgm:t>
        <a:bodyPr/>
        <a:lstStyle/>
        <a:p>
          <a:endParaRPr lang="hu-HU"/>
        </a:p>
      </dgm:t>
    </dgm:pt>
    <dgm:pt modelId="{BF4D4AAB-3079-4703-87A2-13CFA3BC209B}">
      <dgm:prSet phldrT="[Szöveg]"/>
      <dgm:spPr/>
      <dgm:t>
        <a:bodyPr/>
        <a:lstStyle/>
        <a:p>
          <a:r>
            <a:rPr lang="en-US" noProof="0" dirty="0" smtClean="0"/>
            <a:t>Dep</a:t>
          </a:r>
          <a:r>
            <a:rPr lang="hu-HU" noProof="0" dirty="0" err="1" smtClean="0"/>
            <a:t>uty</a:t>
          </a:r>
          <a:r>
            <a:rPr lang="hu-HU" noProof="0" dirty="0" smtClean="0"/>
            <a:t> </a:t>
          </a:r>
          <a:r>
            <a:rPr lang="hu-HU" noProof="0" dirty="0" err="1" smtClean="0"/>
            <a:t>State</a:t>
          </a:r>
          <a:r>
            <a:rPr lang="hu-HU" noProof="0" dirty="0" smtClean="0"/>
            <a:t> </a:t>
          </a:r>
          <a:r>
            <a:rPr lang="hu-HU" noProof="0" dirty="0" err="1" smtClean="0"/>
            <a:t>Secreteriat</a:t>
          </a:r>
          <a:r>
            <a:rPr lang="en-US" noProof="0" dirty="0" smtClean="0"/>
            <a:t> for </a:t>
          </a:r>
          <a:r>
            <a:rPr lang="hu-HU" noProof="0" dirty="0" err="1" smtClean="0"/>
            <a:t>Regional</a:t>
          </a:r>
          <a:r>
            <a:rPr lang="hu-HU" noProof="0" dirty="0" smtClean="0"/>
            <a:t> and </a:t>
          </a:r>
          <a:r>
            <a:rPr lang="en-US" noProof="0" dirty="0" smtClean="0"/>
            <a:t>Cross-Border </a:t>
          </a:r>
          <a:r>
            <a:rPr lang="hu-HU" noProof="0" dirty="0" err="1" smtClean="0"/>
            <a:t>Economic</a:t>
          </a:r>
          <a:r>
            <a:rPr lang="hu-HU" noProof="0" dirty="0" smtClean="0"/>
            <a:t> </a:t>
          </a:r>
          <a:r>
            <a:rPr lang="en-US" noProof="0" dirty="0" smtClean="0"/>
            <a:t>Cooperation </a:t>
          </a:r>
          <a:endParaRPr lang="en-US" noProof="0" dirty="0"/>
        </a:p>
      </dgm:t>
    </dgm:pt>
    <dgm:pt modelId="{70A6CEF3-43E8-4AF4-BCE3-0413E5697F87}" type="parTrans" cxnId="{EFFA887E-31FE-4203-8550-C88A2719F080}">
      <dgm:prSet/>
      <dgm:spPr/>
      <dgm:t>
        <a:bodyPr/>
        <a:lstStyle/>
        <a:p>
          <a:endParaRPr lang="hu-HU"/>
        </a:p>
      </dgm:t>
    </dgm:pt>
    <dgm:pt modelId="{6F48AC8F-971C-4EB2-8734-ADA29E2C397C}" type="sibTrans" cxnId="{EFFA887E-31FE-4203-8550-C88A2719F080}">
      <dgm:prSet/>
      <dgm:spPr/>
      <dgm:t>
        <a:bodyPr/>
        <a:lstStyle/>
        <a:p>
          <a:endParaRPr lang="hu-HU"/>
        </a:p>
      </dgm:t>
    </dgm:pt>
    <dgm:pt modelId="{AAD5FD66-20AF-41C8-A3B4-C0A89A3DBC4A}">
      <dgm:prSet/>
      <dgm:spPr/>
      <dgm:t>
        <a:bodyPr/>
        <a:lstStyle/>
        <a:p>
          <a:r>
            <a:rPr lang="en-US" noProof="0" dirty="0" smtClean="0"/>
            <a:t>Department for </a:t>
          </a:r>
          <a:r>
            <a:rPr lang="hu-HU" noProof="0" dirty="0" err="1" smtClean="0"/>
            <a:t>Regional</a:t>
          </a:r>
          <a:r>
            <a:rPr lang="hu-HU" noProof="0" dirty="0" smtClean="0"/>
            <a:t> and </a:t>
          </a:r>
          <a:r>
            <a:rPr lang="en-US" noProof="0" dirty="0" smtClean="0"/>
            <a:t>Cross-Border </a:t>
          </a:r>
          <a:r>
            <a:rPr lang="hu-HU" noProof="0" dirty="0" err="1" smtClean="0"/>
            <a:t>Development</a:t>
          </a:r>
          <a:r>
            <a:rPr lang="en-US" noProof="0" dirty="0" smtClean="0"/>
            <a:t> </a:t>
          </a:r>
          <a:endParaRPr lang="en-US" noProof="0" dirty="0"/>
        </a:p>
      </dgm:t>
    </dgm:pt>
    <dgm:pt modelId="{DBBDB246-AEE6-487B-983C-B28D15BCE733}" type="parTrans" cxnId="{4BCC9818-BB6F-471F-BE7D-2C221BEBCC27}">
      <dgm:prSet/>
      <dgm:spPr/>
      <dgm:t>
        <a:bodyPr/>
        <a:lstStyle/>
        <a:p>
          <a:endParaRPr lang="hu-HU"/>
        </a:p>
      </dgm:t>
    </dgm:pt>
    <dgm:pt modelId="{A0027966-9653-490A-8868-3C948AA0A4D7}" type="sibTrans" cxnId="{4BCC9818-BB6F-471F-BE7D-2C221BEBCC27}">
      <dgm:prSet/>
      <dgm:spPr/>
      <dgm:t>
        <a:bodyPr/>
        <a:lstStyle/>
        <a:p>
          <a:endParaRPr lang="hu-HU"/>
        </a:p>
      </dgm:t>
    </dgm:pt>
    <dgm:pt modelId="{8278ABEB-C6FC-494A-BB9F-FEAF2D1FB841}">
      <dgm:prSet/>
      <dgm:spPr/>
      <dgm:t>
        <a:bodyPr/>
        <a:lstStyle/>
        <a:p>
          <a:pPr algn="r"/>
          <a:r>
            <a:rPr lang="hu-HU" dirty="0" smtClean="0"/>
            <a:t>Unit </a:t>
          </a:r>
          <a:r>
            <a:rPr lang="hu-HU" dirty="0" err="1" smtClean="0"/>
            <a:t>for</a:t>
          </a:r>
          <a:r>
            <a:rPr lang="hu-HU" dirty="0" smtClean="0"/>
            <a:t> </a:t>
          </a:r>
          <a:r>
            <a:rPr lang="hu-HU" dirty="0" err="1" smtClean="0"/>
            <a:t>EGTCs</a:t>
          </a:r>
          <a:endParaRPr lang="hu-HU" dirty="0"/>
        </a:p>
      </dgm:t>
    </dgm:pt>
    <dgm:pt modelId="{497D5C32-3596-4B0B-8888-D37B07874194}" type="parTrans" cxnId="{D025A194-3613-4111-9172-A4C230CA6C89}">
      <dgm:prSet/>
      <dgm:spPr/>
      <dgm:t>
        <a:bodyPr/>
        <a:lstStyle/>
        <a:p>
          <a:endParaRPr lang="hu-HU"/>
        </a:p>
      </dgm:t>
    </dgm:pt>
    <dgm:pt modelId="{8BFE321D-F78F-4A3B-9434-4BA3D937C5E2}" type="sibTrans" cxnId="{D025A194-3613-4111-9172-A4C230CA6C89}">
      <dgm:prSet/>
      <dgm:spPr/>
      <dgm:t>
        <a:bodyPr/>
        <a:lstStyle/>
        <a:p>
          <a:endParaRPr lang="hu-HU"/>
        </a:p>
      </dgm:t>
    </dgm:pt>
    <dgm:pt modelId="{9919A2AE-41A5-4272-8C5A-60ABDC5D7F94}" type="pres">
      <dgm:prSet presAssocID="{3AA17E04-2898-484E-ADF2-251D89BDCF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AA4F18-95A0-4483-B073-0732C9430677}" type="pres">
      <dgm:prSet presAssocID="{3AA17E04-2898-484E-ADF2-251D89BDCF58}" presName="dummyMaxCanvas" presStyleCnt="0">
        <dgm:presLayoutVars/>
      </dgm:prSet>
      <dgm:spPr/>
      <dgm:t>
        <a:bodyPr/>
        <a:lstStyle/>
        <a:p>
          <a:endParaRPr lang="hu-HU"/>
        </a:p>
      </dgm:t>
    </dgm:pt>
    <dgm:pt modelId="{81F9CDB9-02EB-407A-986B-0D77F277BDF1}" type="pres">
      <dgm:prSet presAssocID="{3AA17E04-2898-484E-ADF2-251D89BDCF58}" presName="FiveNodes_1" presStyleLbl="node1" presStyleIdx="0" presStyleCnt="5" custLinFactNeighborX="94" custLinFactNeighborY="5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8C07B06-161C-472D-B414-9F922A484914}" type="pres">
      <dgm:prSet presAssocID="{3AA17E04-2898-484E-ADF2-251D89BDCF5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238354-E657-4088-88C5-0CEC309A13A2}" type="pres">
      <dgm:prSet presAssocID="{3AA17E04-2898-484E-ADF2-251D89BDCF5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C3ADE1-8473-49D1-9E36-8DBA78C788BA}" type="pres">
      <dgm:prSet presAssocID="{3AA17E04-2898-484E-ADF2-251D89BDCF5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FBE9EA-935F-409E-86AB-830939E94638}" type="pres">
      <dgm:prSet presAssocID="{3AA17E04-2898-484E-ADF2-251D89BDCF5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8876FD-E862-4196-AF36-CA8D52CAA3A9}" type="pres">
      <dgm:prSet presAssocID="{3AA17E04-2898-484E-ADF2-251D89BDCF58}" presName="FiveConn_1-2" presStyleLbl="fgAccFollowNode1" presStyleIdx="0" presStyleCnt="4" custAng="108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1570B-2E8C-459D-AFB6-F61852109703}" type="pres">
      <dgm:prSet presAssocID="{3AA17E04-2898-484E-ADF2-251D89BDCF58}" presName="FiveConn_2-3" presStyleLbl="fgAccFollowNode1" presStyleIdx="1" presStyleCnt="4" custAng="108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B9E6B9-09F2-4147-9769-61E73D4EC57F}" type="pres">
      <dgm:prSet presAssocID="{3AA17E04-2898-484E-ADF2-251D89BDCF58}" presName="FiveConn_3-4" presStyleLbl="fgAccFollowNode1" presStyleIdx="2" presStyleCnt="4" custAng="108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D091DE-591C-4FB4-BBA4-B1CC02F12F71}" type="pres">
      <dgm:prSet presAssocID="{3AA17E04-2898-484E-ADF2-251D89BDCF58}" presName="FiveConn_4-5" presStyleLbl="fgAccFollowNode1" presStyleIdx="3" presStyleCnt="4" custAng="108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1F92E8-D1FD-43A1-92A2-A5A37E811700}" type="pres">
      <dgm:prSet presAssocID="{3AA17E04-2898-484E-ADF2-251D89BDCF5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41B6E3-92BC-483F-BB81-F970862EA635}" type="pres">
      <dgm:prSet presAssocID="{3AA17E04-2898-484E-ADF2-251D89BDCF5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725D6C-0A97-440D-B7AF-D806233441EF}" type="pres">
      <dgm:prSet presAssocID="{3AA17E04-2898-484E-ADF2-251D89BDCF5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B2DABD-EE85-421B-82B7-EB846D23DFA9}" type="pres">
      <dgm:prSet presAssocID="{3AA17E04-2898-484E-ADF2-251D89BDCF5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B66D2A-28DD-4A33-B14F-CF2F4077E57C}" type="pres">
      <dgm:prSet presAssocID="{3AA17E04-2898-484E-ADF2-251D89BDCF5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FB8C421-3BFE-457C-8143-24413BB07FF5}" srcId="{3AA17E04-2898-484E-ADF2-251D89BDCF58}" destId="{289E1801-FA3A-4FF2-ABCB-00E228450362}" srcOrd="0" destOrd="0" parTransId="{EA545883-7F1B-462D-B353-9FA1BC0D278D}" sibTransId="{A708594C-BF9F-46BF-9D7A-8E9DF435D107}"/>
    <dgm:cxn modelId="{D025A194-3613-4111-9172-A4C230CA6C89}" srcId="{3AA17E04-2898-484E-ADF2-251D89BDCF58}" destId="{8278ABEB-C6FC-494A-BB9F-FEAF2D1FB841}" srcOrd="4" destOrd="0" parTransId="{497D5C32-3596-4B0B-8888-D37B07874194}" sibTransId="{8BFE321D-F78F-4A3B-9434-4BA3D937C5E2}"/>
    <dgm:cxn modelId="{2B4DDCA7-A126-41E7-B491-38AE554A0105}" type="presOf" srcId="{A708594C-BF9F-46BF-9D7A-8E9DF435D107}" destId="{E98876FD-E862-4196-AF36-CA8D52CAA3A9}" srcOrd="0" destOrd="0" presId="urn:microsoft.com/office/officeart/2005/8/layout/vProcess5"/>
    <dgm:cxn modelId="{5918F71E-166D-42BF-AC71-C817E4039F23}" type="presOf" srcId="{8278ABEB-C6FC-494A-BB9F-FEAF2D1FB841}" destId="{7AB66D2A-28DD-4A33-B14F-CF2F4077E57C}" srcOrd="1" destOrd="0" presId="urn:microsoft.com/office/officeart/2005/8/layout/vProcess5"/>
    <dgm:cxn modelId="{A526966F-EBC8-41AC-A691-C75D202100D7}" type="presOf" srcId="{8278ABEB-C6FC-494A-BB9F-FEAF2D1FB841}" destId="{0AFBE9EA-935F-409E-86AB-830939E94638}" srcOrd="0" destOrd="0" presId="urn:microsoft.com/office/officeart/2005/8/layout/vProcess5"/>
    <dgm:cxn modelId="{8E90E258-A486-49E5-8C80-68BAECBEFD76}" type="presOf" srcId="{BF4D4AAB-3079-4703-87A2-13CFA3BC209B}" destId="{7E238354-E657-4088-88C5-0CEC309A13A2}" srcOrd="0" destOrd="0" presId="urn:microsoft.com/office/officeart/2005/8/layout/vProcess5"/>
    <dgm:cxn modelId="{14C250E8-AB43-462D-9943-8A56AC3F5E60}" type="presOf" srcId="{A0027966-9653-490A-8868-3C948AA0A4D7}" destId="{61D091DE-591C-4FB4-BBA4-B1CC02F12F71}" srcOrd="0" destOrd="0" presId="urn:microsoft.com/office/officeart/2005/8/layout/vProcess5"/>
    <dgm:cxn modelId="{32B3CCD7-F429-4417-8D70-ADACB6A1AB91}" type="presOf" srcId="{BF4D4AAB-3079-4703-87A2-13CFA3BC209B}" destId="{96725D6C-0A97-440D-B7AF-D806233441EF}" srcOrd="1" destOrd="0" presId="urn:microsoft.com/office/officeart/2005/8/layout/vProcess5"/>
    <dgm:cxn modelId="{DDBF70DE-1B0D-4831-9034-806BCEA2F4F0}" type="presOf" srcId="{AAD5FD66-20AF-41C8-A3B4-C0A89A3DBC4A}" destId="{96B2DABD-EE85-421B-82B7-EB846D23DFA9}" srcOrd="1" destOrd="0" presId="urn:microsoft.com/office/officeart/2005/8/layout/vProcess5"/>
    <dgm:cxn modelId="{D3C6B7D4-1B0C-4C0D-B2C6-6F2D4F39BDF5}" type="presOf" srcId="{289E1801-FA3A-4FF2-ABCB-00E228450362}" destId="{E31F92E8-D1FD-43A1-92A2-A5A37E811700}" srcOrd="1" destOrd="0" presId="urn:microsoft.com/office/officeart/2005/8/layout/vProcess5"/>
    <dgm:cxn modelId="{A9358FA9-ECFE-4555-97FC-0E37A368B597}" type="presOf" srcId="{AAD5FD66-20AF-41C8-A3B4-C0A89A3DBC4A}" destId="{C4C3ADE1-8473-49D1-9E36-8DBA78C788BA}" srcOrd="0" destOrd="0" presId="urn:microsoft.com/office/officeart/2005/8/layout/vProcess5"/>
    <dgm:cxn modelId="{B3A9EEC1-C266-4B5B-B6E3-D8784E1C1813}" type="presOf" srcId="{289E1801-FA3A-4FF2-ABCB-00E228450362}" destId="{81F9CDB9-02EB-407A-986B-0D77F277BDF1}" srcOrd="0" destOrd="0" presId="urn:microsoft.com/office/officeart/2005/8/layout/vProcess5"/>
    <dgm:cxn modelId="{6EB2F327-9D47-4BEB-A31E-A815ACF4232D}" srcId="{3AA17E04-2898-484E-ADF2-251D89BDCF58}" destId="{E82F5E17-40C2-470B-9C27-9CBEFEB53037}" srcOrd="1" destOrd="0" parTransId="{67005918-C904-444A-8838-D2E93F02E6EB}" sibTransId="{8EE51E09-AD9A-4530-9624-56E8098B4582}"/>
    <dgm:cxn modelId="{964E59C5-F015-4FCD-B708-FDF325FCC24C}" type="presOf" srcId="{6F48AC8F-971C-4EB2-8734-ADA29E2C397C}" destId="{E7B9E6B9-09F2-4147-9769-61E73D4EC57F}" srcOrd="0" destOrd="0" presId="urn:microsoft.com/office/officeart/2005/8/layout/vProcess5"/>
    <dgm:cxn modelId="{1D024A6F-7EAD-4711-A4A8-E2A166D9801C}" type="presOf" srcId="{E82F5E17-40C2-470B-9C27-9CBEFEB53037}" destId="{4941B6E3-92BC-483F-BB81-F970862EA635}" srcOrd="1" destOrd="0" presId="urn:microsoft.com/office/officeart/2005/8/layout/vProcess5"/>
    <dgm:cxn modelId="{23F6A50D-5BF3-4AC0-BED8-0AA47C89BE85}" type="presOf" srcId="{3AA17E04-2898-484E-ADF2-251D89BDCF58}" destId="{9919A2AE-41A5-4272-8C5A-60ABDC5D7F94}" srcOrd="0" destOrd="0" presId="urn:microsoft.com/office/officeart/2005/8/layout/vProcess5"/>
    <dgm:cxn modelId="{1265508A-DDA2-4DA9-A6B0-3AAE39CBD87A}" type="presOf" srcId="{8EE51E09-AD9A-4530-9624-56E8098B4582}" destId="{D811570B-2E8C-459D-AFB6-F61852109703}" srcOrd="0" destOrd="0" presId="urn:microsoft.com/office/officeart/2005/8/layout/vProcess5"/>
    <dgm:cxn modelId="{4BCC9818-BB6F-471F-BE7D-2C221BEBCC27}" srcId="{3AA17E04-2898-484E-ADF2-251D89BDCF58}" destId="{AAD5FD66-20AF-41C8-A3B4-C0A89A3DBC4A}" srcOrd="3" destOrd="0" parTransId="{DBBDB246-AEE6-487B-983C-B28D15BCE733}" sibTransId="{A0027966-9653-490A-8868-3C948AA0A4D7}"/>
    <dgm:cxn modelId="{EFFA887E-31FE-4203-8550-C88A2719F080}" srcId="{3AA17E04-2898-484E-ADF2-251D89BDCF58}" destId="{BF4D4AAB-3079-4703-87A2-13CFA3BC209B}" srcOrd="2" destOrd="0" parTransId="{70A6CEF3-43E8-4AF4-BCE3-0413E5697F87}" sibTransId="{6F48AC8F-971C-4EB2-8734-ADA29E2C397C}"/>
    <dgm:cxn modelId="{9ABDE9D0-8491-434E-9124-48CFE8281732}" type="presOf" srcId="{E82F5E17-40C2-470B-9C27-9CBEFEB53037}" destId="{48C07B06-161C-472D-B414-9F922A484914}" srcOrd="0" destOrd="0" presId="urn:microsoft.com/office/officeart/2005/8/layout/vProcess5"/>
    <dgm:cxn modelId="{5AB8891A-FC95-47EC-A04E-C744FCE3E88E}" type="presParOf" srcId="{9919A2AE-41A5-4272-8C5A-60ABDC5D7F94}" destId="{70AA4F18-95A0-4483-B073-0732C9430677}" srcOrd="0" destOrd="0" presId="urn:microsoft.com/office/officeart/2005/8/layout/vProcess5"/>
    <dgm:cxn modelId="{698BC925-1E34-4C7A-9DE3-1D9BFEF5DB8B}" type="presParOf" srcId="{9919A2AE-41A5-4272-8C5A-60ABDC5D7F94}" destId="{81F9CDB9-02EB-407A-986B-0D77F277BDF1}" srcOrd="1" destOrd="0" presId="urn:microsoft.com/office/officeart/2005/8/layout/vProcess5"/>
    <dgm:cxn modelId="{F9E74F92-DE18-49BB-AD9F-713395112F60}" type="presParOf" srcId="{9919A2AE-41A5-4272-8C5A-60ABDC5D7F94}" destId="{48C07B06-161C-472D-B414-9F922A484914}" srcOrd="2" destOrd="0" presId="urn:microsoft.com/office/officeart/2005/8/layout/vProcess5"/>
    <dgm:cxn modelId="{05349361-768D-40DA-B1D2-03A22B1933D8}" type="presParOf" srcId="{9919A2AE-41A5-4272-8C5A-60ABDC5D7F94}" destId="{7E238354-E657-4088-88C5-0CEC309A13A2}" srcOrd="3" destOrd="0" presId="urn:microsoft.com/office/officeart/2005/8/layout/vProcess5"/>
    <dgm:cxn modelId="{017FBE64-DD77-4068-920A-E31C789F0BC8}" type="presParOf" srcId="{9919A2AE-41A5-4272-8C5A-60ABDC5D7F94}" destId="{C4C3ADE1-8473-49D1-9E36-8DBA78C788BA}" srcOrd="4" destOrd="0" presId="urn:microsoft.com/office/officeart/2005/8/layout/vProcess5"/>
    <dgm:cxn modelId="{00E33967-1123-4E97-B16C-A953CCB250B5}" type="presParOf" srcId="{9919A2AE-41A5-4272-8C5A-60ABDC5D7F94}" destId="{0AFBE9EA-935F-409E-86AB-830939E94638}" srcOrd="5" destOrd="0" presId="urn:microsoft.com/office/officeart/2005/8/layout/vProcess5"/>
    <dgm:cxn modelId="{F7065D64-20D6-4426-A827-AEF9A8AFD12D}" type="presParOf" srcId="{9919A2AE-41A5-4272-8C5A-60ABDC5D7F94}" destId="{E98876FD-E862-4196-AF36-CA8D52CAA3A9}" srcOrd="6" destOrd="0" presId="urn:microsoft.com/office/officeart/2005/8/layout/vProcess5"/>
    <dgm:cxn modelId="{E4047314-6B62-42E8-BBC1-25B0AB39BDC6}" type="presParOf" srcId="{9919A2AE-41A5-4272-8C5A-60ABDC5D7F94}" destId="{D811570B-2E8C-459D-AFB6-F61852109703}" srcOrd="7" destOrd="0" presId="urn:microsoft.com/office/officeart/2005/8/layout/vProcess5"/>
    <dgm:cxn modelId="{60E3850D-6795-4CF1-97E8-66CE5F515EE5}" type="presParOf" srcId="{9919A2AE-41A5-4272-8C5A-60ABDC5D7F94}" destId="{E7B9E6B9-09F2-4147-9769-61E73D4EC57F}" srcOrd="8" destOrd="0" presId="urn:microsoft.com/office/officeart/2005/8/layout/vProcess5"/>
    <dgm:cxn modelId="{79FB4017-546D-4163-B031-1B459381ACEA}" type="presParOf" srcId="{9919A2AE-41A5-4272-8C5A-60ABDC5D7F94}" destId="{61D091DE-591C-4FB4-BBA4-B1CC02F12F71}" srcOrd="9" destOrd="0" presId="urn:microsoft.com/office/officeart/2005/8/layout/vProcess5"/>
    <dgm:cxn modelId="{C1258E0B-EEB8-4A88-A71E-5953C4CC19B3}" type="presParOf" srcId="{9919A2AE-41A5-4272-8C5A-60ABDC5D7F94}" destId="{E31F92E8-D1FD-43A1-92A2-A5A37E811700}" srcOrd="10" destOrd="0" presId="urn:microsoft.com/office/officeart/2005/8/layout/vProcess5"/>
    <dgm:cxn modelId="{F8FDACB4-168E-4C12-B826-FC09C36ABF10}" type="presParOf" srcId="{9919A2AE-41A5-4272-8C5A-60ABDC5D7F94}" destId="{4941B6E3-92BC-483F-BB81-F970862EA635}" srcOrd="11" destOrd="0" presId="urn:microsoft.com/office/officeart/2005/8/layout/vProcess5"/>
    <dgm:cxn modelId="{BEB6D444-20CD-41AC-AB8B-4640D4B998EF}" type="presParOf" srcId="{9919A2AE-41A5-4272-8C5A-60ABDC5D7F94}" destId="{96725D6C-0A97-440D-B7AF-D806233441EF}" srcOrd="12" destOrd="0" presId="urn:microsoft.com/office/officeart/2005/8/layout/vProcess5"/>
    <dgm:cxn modelId="{E517A92A-9710-4C78-A52A-D839C94C1EEA}" type="presParOf" srcId="{9919A2AE-41A5-4272-8C5A-60ABDC5D7F94}" destId="{96B2DABD-EE85-421B-82B7-EB846D23DFA9}" srcOrd="13" destOrd="0" presId="urn:microsoft.com/office/officeart/2005/8/layout/vProcess5"/>
    <dgm:cxn modelId="{8752053F-0287-4D8C-9432-FBB1DDD89A70}" type="presParOf" srcId="{9919A2AE-41A5-4272-8C5A-60ABDC5D7F94}" destId="{7AB66D2A-28DD-4A33-B14F-CF2F4077E5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A17E04-2898-484E-ADF2-251D89BDCF58}" type="doc">
      <dgm:prSet loTypeId="urn:microsoft.com/office/officeart/2005/8/layout/vProcess5" loCatId="process" qsTypeId="urn:microsoft.com/office/officeart/2005/8/quickstyle/simple5" qsCatId="simple" csTypeId="urn:microsoft.com/office/officeart/2005/8/colors/accent1_2#14" csCatId="accent1" phldr="1"/>
      <dgm:spPr/>
      <dgm:t>
        <a:bodyPr/>
        <a:lstStyle/>
        <a:p>
          <a:endParaRPr lang="hu-HU"/>
        </a:p>
      </dgm:t>
    </dgm:pt>
    <dgm:pt modelId="{E82F5E17-40C2-470B-9C27-9CBEFEB53037}">
      <dgm:prSet phldrT="[Szöveg]"/>
      <dgm:spPr/>
      <dgm:t>
        <a:bodyPr/>
        <a:lstStyle/>
        <a:p>
          <a:pPr algn="ctr"/>
          <a:r>
            <a:rPr lang="hu-HU" dirty="0" err="1" smtClean="0"/>
            <a:t>Approval</a:t>
          </a:r>
          <a:r>
            <a:rPr lang="hu-HU" dirty="0" smtClean="0"/>
            <a:t> and </a:t>
          </a:r>
          <a:r>
            <a:rPr lang="hu-HU" dirty="0" err="1" smtClean="0"/>
            <a:t>Registration</a:t>
          </a:r>
          <a:r>
            <a:rPr lang="hu-HU" dirty="0" smtClean="0"/>
            <a:t> </a:t>
          </a:r>
          <a:r>
            <a:rPr lang="hu-HU" dirty="0" err="1" smtClean="0"/>
            <a:t>Authority</a:t>
          </a:r>
          <a:endParaRPr lang="hu-HU" dirty="0"/>
        </a:p>
      </dgm:t>
    </dgm:pt>
    <dgm:pt modelId="{67005918-C904-444A-8838-D2E93F02E6EB}" type="parTrans" cxnId="{6EB2F327-9D47-4BEB-A31E-A815ACF4232D}">
      <dgm:prSet/>
      <dgm:spPr/>
      <dgm:t>
        <a:bodyPr/>
        <a:lstStyle/>
        <a:p>
          <a:endParaRPr lang="hu-HU"/>
        </a:p>
      </dgm:t>
    </dgm:pt>
    <dgm:pt modelId="{8EE51E09-AD9A-4530-9624-56E8098B4582}" type="sibTrans" cxnId="{6EB2F327-9D47-4BEB-A31E-A815ACF4232D}">
      <dgm:prSet/>
      <dgm:spPr/>
      <dgm:t>
        <a:bodyPr/>
        <a:lstStyle/>
        <a:p>
          <a:endParaRPr lang="hu-HU"/>
        </a:p>
      </dgm:t>
    </dgm:pt>
    <dgm:pt modelId="{BF4D4AAB-3079-4703-87A2-13CFA3BC209B}">
      <dgm:prSet phldrT="[Szöveg]"/>
      <dgm:spPr/>
      <dgm:t>
        <a:bodyPr/>
        <a:lstStyle/>
        <a:p>
          <a:pPr algn="ctr"/>
          <a:r>
            <a:rPr lang="hu-HU" noProof="0" dirty="0" smtClean="0"/>
            <a:t>EGTC Public e-</a:t>
          </a:r>
          <a:r>
            <a:rPr lang="hu-HU" noProof="0" dirty="0" err="1" smtClean="0"/>
            <a:t>Register</a:t>
          </a:r>
          <a:r>
            <a:rPr lang="hu-HU" noProof="0" dirty="0" smtClean="0"/>
            <a:t> (website)</a:t>
          </a:r>
          <a:endParaRPr lang="en-US" noProof="0" dirty="0"/>
        </a:p>
      </dgm:t>
    </dgm:pt>
    <dgm:pt modelId="{70A6CEF3-43E8-4AF4-BCE3-0413E5697F87}" type="parTrans" cxnId="{EFFA887E-31FE-4203-8550-C88A2719F080}">
      <dgm:prSet/>
      <dgm:spPr/>
      <dgm:t>
        <a:bodyPr/>
        <a:lstStyle/>
        <a:p>
          <a:endParaRPr lang="hu-HU"/>
        </a:p>
      </dgm:t>
    </dgm:pt>
    <dgm:pt modelId="{6F48AC8F-971C-4EB2-8734-ADA29E2C397C}" type="sibTrans" cxnId="{EFFA887E-31FE-4203-8550-C88A2719F080}">
      <dgm:prSet/>
      <dgm:spPr/>
      <dgm:t>
        <a:bodyPr/>
        <a:lstStyle/>
        <a:p>
          <a:endParaRPr lang="hu-HU" dirty="0"/>
        </a:p>
      </dgm:t>
    </dgm:pt>
    <dgm:pt modelId="{AAD5FD66-20AF-41C8-A3B4-C0A89A3DBC4A}">
      <dgm:prSet/>
      <dgm:spPr/>
      <dgm:t>
        <a:bodyPr/>
        <a:lstStyle/>
        <a:p>
          <a:r>
            <a:rPr lang="hu-HU" noProof="0" dirty="0" err="1" smtClean="0"/>
            <a:t>Supervision</a:t>
          </a:r>
          <a:r>
            <a:rPr lang="hu-HU" noProof="0" dirty="0" smtClean="0"/>
            <a:t> (</a:t>
          </a:r>
          <a:r>
            <a:rPr lang="hu-HU" noProof="0" dirty="0" err="1" smtClean="0"/>
            <a:t>legality</a:t>
          </a:r>
          <a:r>
            <a:rPr lang="hu-HU" noProof="0" dirty="0" smtClean="0"/>
            <a:t> of </a:t>
          </a:r>
          <a:r>
            <a:rPr lang="hu-HU" noProof="0" dirty="0" err="1" smtClean="0"/>
            <a:t>the</a:t>
          </a:r>
          <a:r>
            <a:rPr lang="hu-HU" noProof="0" dirty="0" smtClean="0"/>
            <a:t> </a:t>
          </a:r>
          <a:r>
            <a:rPr lang="hu-HU" noProof="0" dirty="0" err="1" smtClean="0"/>
            <a:t>operation</a:t>
          </a:r>
          <a:r>
            <a:rPr lang="hu-HU" noProof="0" dirty="0" smtClean="0"/>
            <a:t>)</a:t>
          </a:r>
          <a:endParaRPr lang="en-US" noProof="0" dirty="0"/>
        </a:p>
      </dgm:t>
    </dgm:pt>
    <dgm:pt modelId="{DBBDB246-AEE6-487B-983C-B28D15BCE733}" type="parTrans" cxnId="{4BCC9818-BB6F-471F-BE7D-2C221BEBCC27}">
      <dgm:prSet/>
      <dgm:spPr/>
      <dgm:t>
        <a:bodyPr/>
        <a:lstStyle/>
        <a:p>
          <a:endParaRPr lang="hu-HU"/>
        </a:p>
      </dgm:t>
    </dgm:pt>
    <dgm:pt modelId="{A0027966-9653-490A-8868-3C948AA0A4D7}" type="sibTrans" cxnId="{4BCC9818-BB6F-471F-BE7D-2C221BEBCC27}">
      <dgm:prSet/>
      <dgm:spPr/>
      <dgm:t>
        <a:bodyPr/>
        <a:lstStyle/>
        <a:p>
          <a:endParaRPr lang="hu-HU"/>
        </a:p>
      </dgm:t>
    </dgm:pt>
    <dgm:pt modelId="{289E1801-FA3A-4FF2-ABCB-00E228450362}">
      <dgm:prSet phldrT="[Szöveg]"/>
      <dgm:spPr/>
      <dgm:t>
        <a:bodyPr/>
        <a:lstStyle/>
        <a:p>
          <a:pPr algn="ctr"/>
          <a:r>
            <a:rPr lang="hu-HU" dirty="0" smtClean="0"/>
            <a:t> Public </a:t>
          </a:r>
          <a:r>
            <a:rPr lang="hu-HU" dirty="0" err="1" smtClean="0"/>
            <a:t>Authority</a:t>
          </a:r>
          <a:r>
            <a:rPr lang="hu-HU" dirty="0" smtClean="0"/>
            <a:t> </a:t>
          </a:r>
          <a:r>
            <a:rPr lang="hu-HU" dirty="0" err="1" smtClean="0"/>
            <a:t>Tasks</a:t>
          </a:r>
          <a:endParaRPr lang="hu-HU" dirty="0"/>
        </a:p>
      </dgm:t>
    </dgm:pt>
    <dgm:pt modelId="{A708594C-BF9F-46BF-9D7A-8E9DF435D107}" type="sibTrans" cxnId="{3FB8C421-3BFE-457C-8143-24413BB07FF5}">
      <dgm:prSet/>
      <dgm:spPr/>
      <dgm:t>
        <a:bodyPr/>
        <a:lstStyle/>
        <a:p>
          <a:endParaRPr lang="hu-HU"/>
        </a:p>
      </dgm:t>
    </dgm:pt>
    <dgm:pt modelId="{EA545883-7F1B-462D-B353-9FA1BC0D278D}" type="parTrans" cxnId="{3FB8C421-3BFE-457C-8143-24413BB07FF5}">
      <dgm:prSet/>
      <dgm:spPr/>
      <dgm:t>
        <a:bodyPr/>
        <a:lstStyle/>
        <a:p>
          <a:endParaRPr lang="hu-HU"/>
        </a:p>
      </dgm:t>
    </dgm:pt>
    <dgm:pt modelId="{9919A2AE-41A5-4272-8C5A-60ABDC5D7F94}" type="pres">
      <dgm:prSet presAssocID="{3AA17E04-2898-484E-ADF2-251D89BDCF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AA4F18-95A0-4483-B073-0732C9430677}" type="pres">
      <dgm:prSet presAssocID="{3AA17E04-2898-484E-ADF2-251D89BDCF58}" presName="dummyMaxCanvas" presStyleCnt="0">
        <dgm:presLayoutVars/>
      </dgm:prSet>
      <dgm:spPr/>
      <dgm:t>
        <a:bodyPr/>
        <a:lstStyle/>
        <a:p>
          <a:endParaRPr lang="hu-HU"/>
        </a:p>
      </dgm:t>
    </dgm:pt>
    <dgm:pt modelId="{3925D00C-D00B-4421-9F98-CDAA13BB06A9}" type="pres">
      <dgm:prSet presAssocID="{3AA17E04-2898-484E-ADF2-251D89BDCF58}" presName="FourNodes_1" presStyleLbl="node1" presStyleIdx="0" presStyleCnt="4" custScaleX="108484" custScaleY="77199" custLinFactNeighborX="10759" custLinFactNeighborY="-7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0299FA-6863-4A23-9190-7296364E4C68}" type="pres">
      <dgm:prSet presAssocID="{3AA17E04-2898-484E-ADF2-251D89BDCF58}" presName="FourNodes_2" presStyleLbl="node1" presStyleIdx="1" presStyleCnt="4" custScaleX="99334" custLinFactNeighborX="12472" custLinFactNeighborY="-4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C5433F-5E46-479B-AC65-710A2A7C8714}" type="pres">
      <dgm:prSet presAssocID="{3AA17E04-2898-484E-ADF2-251D89BDCF58}" presName="FourNodes_3" presStyleLbl="node1" presStyleIdx="2" presStyleCnt="4" custLinFactNeighborX="-17248" custLinFactNeighborY="-58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4F1ED8-7761-40C5-A229-15EC816114F1}" type="pres">
      <dgm:prSet presAssocID="{3AA17E04-2898-484E-ADF2-251D89BDCF58}" presName="FourNodes_4" presStyleLbl="node1" presStyleIdx="3" presStyleCnt="4" custScaleY="813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074EFC-6893-4A41-9060-4950CBFE46D6}" type="pres">
      <dgm:prSet presAssocID="{3AA17E04-2898-484E-ADF2-251D89BDCF58}" presName="FourConn_1-2" presStyleLbl="fgAccFollowNode1" presStyleIdx="0" presStyleCnt="3" custFlipVert="0" custScaleY="522012" custLinFactX="36645" custLinFactY="7568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2E1604-551D-4529-ACAF-29551314DAFC}" type="pres">
      <dgm:prSet presAssocID="{3AA17E04-2898-484E-ADF2-251D89BDCF58}" presName="FourConn_2-3" presStyleLbl="fgAccFollowNode1" presStyleIdx="1" presStyleCnt="3" custScaleY="100000" custLinFactX="-300000" custLinFactY="-79232" custLinFactNeighborX="-397568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9E7F57-D6E2-4DC2-BE76-DD65A5BF8943}" type="pres">
      <dgm:prSet presAssocID="{3AA17E04-2898-484E-ADF2-251D89BDCF58}" presName="FourConn_3-4" presStyleLbl="fgAccFollowNode1" presStyleIdx="2" presStyleCnt="3" custScaleY="239608" custLinFactX="-500000" custLinFactY="-100000" custLinFactNeighborX="-518501" custLinFactNeighborY="-1822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49E5F7-1C37-46D4-A2CA-0894EEAFA95B}" type="pres">
      <dgm:prSet presAssocID="{3AA17E04-2898-484E-ADF2-251D89BDCF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79BD9C-54A2-47B4-82F1-4D0047A72136}" type="pres">
      <dgm:prSet presAssocID="{3AA17E04-2898-484E-ADF2-251D89BDCF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CCA309-08B5-4258-9462-4B73F26ADCEE}" type="pres">
      <dgm:prSet presAssocID="{3AA17E04-2898-484E-ADF2-251D89BDCF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5B0811-1567-4F1E-8DA7-C378D221214C}" type="pres">
      <dgm:prSet presAssocID="{3AA17E04-2898-484E-ADF2-251D89BDCF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3F6A50D-5BF3-4AC0-BED8-0AA47C89BE85}" type="presOf" srcId="{3AA17E04-2898-484E-ADF2-251D89BDCF58}" destId="{9919A2AE-41A5-4272-8C5A-60ABDC5D7F94}" srcOrd="0" destOrd="0" presId="urn:microsoft.com/office/officeart/2005/8/layout/vProcess5"/>
    <dgm:cxn modelId="{3FB8C421-3BFE-457C-8143-24413BB07FF5}" srcId="{3AA17E04-2898-484E-ADF2-251D89BDCF58}" destId="{289E1801-FA3A-4FF2-ABCB-00E228450362}" srcOrd="0" destOrd="0" parTransId="{EA545883-7F1B-462D-B353-9FA1BC0D278D}" sibTransId="{A708594C-BF9F-46BF-9D7A-8E9DF435D107}"/>
    <dgm:cxn modelId="{DDDCEFD0-669D-4B98-9392-D046CFBE30CF}" type="presOf" srcId="{6F48AC8F-971C-4EB2-8734-ADA29E2C397C}" destId="{529E7F57-D6E2-4DC2-BE76-DD65A5BF8943}" srcOrd="0" destOrd="0" presId="urn:microsoft.com/office/officeart/2005/8/layout/vProcess5"/>
    <dgm:cxn modelId="{6A026F21-B0F2-471E-B66D-FC823B474194}" type="presOf" srcId="{A708594C-BF9F-46BF-9D7A-8E9DF435D107}" destId="{90074EFC-6893-4A41-9060-4950CBFE46D6}" srcOrd="0" destOrd="0" presId="urn:microsoft.com/office/officeart/2005/8/layout/vProcess5"/>
    <dgm:cxn modelId="{08E2747E-0B3D-496C-9E76-DC7B80B8831F}" type="presOf" srcId="{E82F5E17-40C2-470B-9C27-9CBEFEB53037}" destId="{FA0299FA-6863-4A23-9190-7296364E4C68}" srcOrd="0" destOrd="0" presId="urn:microsoft.com/office/officeart/2005/8/layout/vProcess5"/>
    <dgm:cxn modelId="{95B53CFB-8F9C-4E4D-AB22-63160389A2B6}" type="presOf" srcId="{289E1801-FA3A-4FF2-ABCB-00E228450362}" destId="{3925D00C-D00B-4421-9F98-CDAA13BB06A9}" srcOrd="0" destOrd="0" presId="urn:microsoft.com/office/officeart/2005/8/layout/vProcess5"/>
    <dgm:cxn modelId="{88CD803D-4BC9-465C-8A56-4ED622D6CF79}" type="presOf" srcId="{8EE51E09-AD9A-4530-9624-56E8098B4582}" destId="{2B2E1604-551D-4529-ACAF-29551314DAFC}" srcOrd="0" destOrd="0" presId="urn:microsoft.com/office/officeart/2005/8/layout/vProcess5"/>
    <dgm:cxn modelId="{753B44A0-48B8-4634-911D-2CA0FAA609A7}" type="presOf" srcId="{289E1801-FA3A-4FF2-ABCB-00E228450362}" destId="{C649E5F7-1C37-46D4-A2CA-0894EEAFA95B}" srcOrd="1" destOrd="0" presId="urn:microsoft.com/office/officeart/2005/8/layout/vProcess5"/>
    <dgm:cxn modelId="{EFFA887E-31FE-4203-8550-C88A2719F080}" srcId="{3AA17E04-2898-484E-ADF2-251D89BDCF58}" destId="{BF4D4AAB-3079-4703-87A2-13CFA3BC209B}" srcOrd="2" destOrd="0" parTransId="{70A6CEF3-43E8-4AF4-BCE3-0413E5697F87}" sibTransId="{6F48AC8F-971C-4EB2-8734-ADA29E2C397C}"/>
    <dgm:cxn modelId="{FB5949E0-5AA3-491F-83D2-4D484C75B654}" type="presOf" srcId="{E82F5E17-40C2-470B-9C27-9CBEFEB53037}" destId="{F779BD9C-54A2-47B4-82F1-4D0047A72136}" srcOrd="1" destOrd="0" presId="urn:microsoft.com/office/officeart/2005/8/layout/vProcess5"/>
    <dgm:cxn modelId="{4BCC9818-BB6F-471F-BE7D-2C221BEBCC27}" srcId="{3AA17E04-2898-484E-ADF2-251D89BDCF58}" destId="{AAD5FD66-20AF-41C8-A3B4-C0A89A3DBC4A}" srcOrd="3" destOrd="0" parTransId="{DBBDB246-AEE6-487B-983C-B28D15BCE733}" sibTransId="{A0027966-9653-490A-8868-3C948AA0A4D7}"/>
    <dgm:cxn modelId="{6EB2F327-9D47-4BEB-A31E-A815ACF4232D}" srcId="{3AA17E04-2898-484E-ADF2-251D89BDCF58}" destId="{E82F5E17-40C2-470B-9C27-9CBEFEB53037}" srcOrd="1" destOrd="0" parTransId="{67005918-C904-444A-8838-D2E93F02E6EB}" sibTransId="{8EE51E09-AD9A-4530-9624-56E8098B4582}"/>
    <dgm:cxn modelId="{B43C96F5-02B2-4ACC-B7A7-E2528C07B011}" type="presOf" srcId="{AAD5FD66-20AF-41C8-A3B4-C0A89A3DBC4A}" destId="{DD5B0811-1567-4F1E-8DA7-C378D221214C}" srcOrd="1" destOrd="0" presId="urn:microsoft.com/office/officeart/2005/8/layout/vProcess5"/>
    <dgm:cxn modelId="{AFABA760-7868-4C08-8360-8DAA96029BDB}" type="presOf" srcId="{BF4D4AAB-3079-4703-87A2-13CFA3BC209B}" destId="{CBC5433F-5E46-479B-AC65-710A2A7C8714}" srcOrd="0" destOrd="0" presId="urn:microsoft.com/office/officeart/2005/8/layout/vProcess5"/>
    <dgm:cxn modelId="{840F40D6-C671-4FBF-A991-9DBAD0BBCC39}" type="presOf" srcId="{BF4D4AAB-3079-4703-87A2-13CFA3BC209B}" destId="{60CCA309-08B5-4258-9462-4B73F26ADCEE}" srcOrd="1" destOrd="0" presId="urn:microsoft.com/office/officeart/2005/8/layout/vProcess5"/>
    <dgm:cxn modelId="{09CFBDDA-8B6D-4066-888E-4FF23347C54F}" type="presOf" srcId="{AAD5FD66-20AF-41C8-A3B4-C0A89A3DBC4A}" destId="{614F1ED8-7761-40C5-A229-15EC816114F1}" srcOrd="0" destOrd="0" presId="urn:microsoft.com/office/officeart/2005/8/layout/vProcess5"/>
    <dgm:cxn modelId="{5AB8891A-FC95-47EC-A04E-C744FCE3E88E}" type="presParOf" srcId="{9919A2AE-41A5-4272-8C5A-60ABDC5D7F94}" destId="{70AA4F18-95A0-4483-B073-0732C9430677}" srcOrd="0" destOrd="0" presId="urn:microsoft.com/office/officeart/2005/8/layout/vProcess5"/>
    <dgm:cxn modelId="{8F4E9D2F-22D3-4333-ADF2-B762D4B8AF8A}" type="presParOf" srcId="{9919A2AE-41A5-4272-8C5A-60ABDC5D7F94}" destId="{3925D00C-D00B-4421-9F98-CDAA13BB06A9}" srcOrd="1" destOrd="0" presId="urn:microsoft.com/office/officeart/2005/8/layout/vProcess5"/>
    <dgm:cxn modelId="{6245E12E-5C9B-4F2A-8769-6C5AAF95E3D8}" type="presParOf" srcId="{9919A2AE-41A5-4272-8C5A-60ABDC5D7F94}" destId="{FA0299FA-6863-4A23-9190-7296364E4C68}" srcOrd="2" destOrd="0" presId="urn:microsoft.com/office/officeart/2005/8/layout/vProcess5"/>
    <dgm:cxn modelId="{83D6D70B-E550-4278-8D31-C24F52E888A6}" type="presParOf" srcId="{9919A2AE-41A5-4272-8C5A-60ABDC5D7F94}" destId="{CBC5433F-5E46-479B-AC65-710A2A7C8714}" srcOrd="3" destOrd="0" presId="urn:microsoft.com/office/officeart/2005/8/layout/vProcess5"/>
    <dgm:cxn modelId="{B5A04085-924B-4788-BD7F-6BC1DC5359D4}" type="presParOf" srcId="{9919A2AE-41A5-4272-8C5A-60ABDC5D7F94}" destId="{614F1ED8-7761-40C5-A229-15EC816114F1}" srcOrd="4" destOrd="0" presId="urn:microsoft.com/office/officeart/2005/8/layout/vProcess5"/>
    <dgm:cxn modelId="{4C1499BF-C67E-42C4-A584-B70153678FA4}" type="presParOf" srcId="{9919A2AE-41A5-4272-8C5A-60ABDC5D7F94}" destId="{90074EFC-6893-4A41-9060-4950CBFE46D6}" srcOrd="5" destOrd="0" presId="urn:microsoft.com/office/officeart/2005/8/layout/vProcess5"/>
    <dgm:cxn modelId="{E2080FC7-3C27-460A-B4CB-E97DAED4860A}" type="presParOf" srcId="{9919A2AE-41A5-4272-8C5A-60ABDC5D7F94}" destId="{2B2E1604-551D-4529-ACAF-29551314DAFC}" srcOrd="6" destOrd="0" presId="urn:microsoft.com/office/officeart/2005/8/layout/vProcess5"/>
    <dgm:cxn modelId="{D5860B7E-7D28-49C7-8F3D-59D58FED1B05}" type="presParOf" srcId="{9919A2AE-41A5-4272-8C5A-60ABDC5D7F94}" destId="{529E7F57-D6E2-4DC2-BE76-DD65A5BF8943}" srcOrd="7" destOrd="0" presId="urn:microsoft.com/office/officeart/2005/8/layout/vProcess5"/>
    <dgm:cxn modelId="{75FF5A79-D006-42AB-9A50-6B9BCF6FBAA0}" type="presParOf" srcId="{9919A2AE-41A5-4272-8C5A-60ABDC5D7F94}" destId="{C649E5F7-1C37-46D4-A2CA-0894EEAFA95B}" srcOrd="8" destOrd="0" presId="urn:microsoft.com/office/officeart/2005/8/layout/vProcess5"/>
    <dgm:cxn modelId="{1A985A7A-9E42-42F6-B1A7-51DDB04BF63E}" type="presParOf" srcId="{9919A2AE-41A5-4272-8C5A-60ABDC5D7F94}" destId="{F779BD9C-54A2-47B4-82F1-4D0047A72136}" srcOrd="9" destOrd="0" presId="urn:microsoft.com/office/officeart/2005/8/layout/vProcess5"/>
    <dgm:cxn modelId="{6B8C6B4F-8973-4828-A104-126C23F8968D}" type="presParOf" srcId="{9919A2AE-41A5-4272-8C5A-60ABDC5D7F94}" destId="{60CCA309-08B5-4258-9462-4B73F26ADCEE}" srcOrd="10" destOrd="0" presId="urn:microsoft.com/office/officeart/2005/8/layout/vProcess5"/>
    <dgm:cxn modelId="{DA048652-537C-4E6D-BE31-07C774F6F50A}" type="presParOf" srcId="{9919A2AE-41A5-4272-8C5A-60ABDC5D7F94}" destId="{DD5B0811-1567-4F1E-8DA7-C378D22121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373B3-B370-4974-9FFF-F9ADB6BDAFB8}" type="doc">
      <dgm:prSet loTypeId="urn:microsoft.com/office/officeart/2005/8/layout/hierarchy6" loCatId="hierarchy" qsTypeId="urn:microsoft.com/office/officeart/2005/8/quickstyle/3d6" qsCatId="3D" csTypeId="urn:microsoft.com/office/officeart/2005/8/colors/accent1_2#15" csCatId="accent1" phldr="1"/>
      <dgm:spPr/>
      <dgm:t>
        <a:bodyPr/>
        <a:lstStyle/>
        <a:p>
          <a:endParaRPr lang="hu-HU"/>
        </a:p>
      </dgm:t>
    </dgm:pt>
    <dgm:pt modelId="{E4EEECBC-A93E-401F-A022-4F10B386AF6D}">
      <dgm:prSet phldrT="[Szöveg]" custT="1"/>
      <dgm:spPr/>
      <dgm:t>
        <a:bodyPr/>
        <a:lstStyle/>
        <a:p>
          <a:r>
            <a:rPr lang="hu-HU" sz="4000" noProof="0" dirty="0" err="1" smtClean="0"/>
            <a:t>Act</a:t>
          </a:r>
          <a:r>
            <a:rPr lang="hu-HU" sz="4000" noProof="0" dirty="0" smtClean="0"/>
            <a:t> CL of 2016 </a:t>
          </a:r>
          <a:r>
            <a:rPr lang="hu-HU" sz="4000" noProof="0" dirty="0" err="1" smtClean="0"/>
            <a:t>on</a:t>
          </a:r>
          <a:r>
            <a:rPr lang="hu-HU" sz="4000" noProof="0" dirty="0" smtClean="0"/>
            <a:t> General Public </a:t>
          </a:r>
          <a:r>
            <a:rPr lang="hu-HU" sz="4000" noProof="0" dirty="0" err="1" smtClean="0"/>
            <a:t>Administration</a:t>
          </a:r>
          <a:r>
            <a:rPr lang="hu-HU" sz="4000" noProof="0" dirty="0" smtClean="0"/>
            <a:t> </a:t>
          </a:r>
          <a:r>
            <a:rPr lang="hu-HU" sz="4000" noProof="0" dirty="0" err="1" smtClean="0"/>
            <a:t>Procedures</a:t>
          </a:r>
          <a:endParaRPr lang="en-US" sz="4000" noProof="0" dirty="0"/>
        </a:p>
      </dgm:t>
    </dgm:pt>
    <dgm:pt modelId="{2675645E-6E9B-41CA-85E5-0E2ED9253592}" type="sibTrans" cxnId="{D39D41FB-C5B8-4C97-9948-E8CD81BDAA8B}">
      <dgm:prSet/>
      <dgm:spPr/>
      <dgm:t>
        <a:bodyPr/>
        <a:lstStyle/>
        <a:p>
          <a:endParaRPr lang="hu-HU"/>
        </a:p>
      </dgm:t>
    </dgm:pt>
    <dgm:pt modelId="{6D95A2E6-D18C-4224-9692-9F54E690D180}" type="parTrans" cxnId="{D39D41FB-C5B8-4C97-9948-E8CD81BDAA8B}">
      <dgm:prSet/>
      <dgm:spPr/>
      <dgm:t>
        <a:bodyPr/>
        <a:lstStyle/>
        <a:p>
          <a:endParaRPr lang="hu-HU"/>
        </a:p>
      </dgm:t>
    </dgm:pt>
    <dgm:pt modelId="{E27051FA-72BA-4D26-8C3E-1BF6EB20E07E}" type="pres">
      <dgm:prSet presAssocID="{397373B3-B370-4974-9FFF-F9ADB6BDAFB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8C9408-69D6-436A-A663-AE702BEED891}" type="pres">
      <dgm:prSet presAssocID="{397373B3-B370-4974-9FFF-F9ADB6BDAFB8}" presName="hierFlow" presStyleCnt="0"/>
      <dgm:spPr/>
      <dgm:t>
        <a:bodyPr/>
        <a:lstStyle/>
        <a:p>
          <a:endParaRPr lang="hu-HU"/>
        </a:p>
      </dgm:t>
    </dgm:pt>
    <dgm:pt modelId="{86AAB4B5-4AC0-4CB4-90A6-0231F6F86964}" type="pres">
      <dgm:prSet presAssocID="{397373B3-B370-4974-9FFF-F9ADB6BDAFB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46869E89-D123-4A81-BD72-BE49B8C330F1}" type="pres">
      <dgm:prSet presAssocID="{E4EEECBC-A93E-401F-A022-4F10B386AF6D}" presName="Name14" presStyleCnt="0"/>
      <dgm:spPr/>
      <dgm:t>
        <a:bodyPr/>
        <a:lstStyle/>
        <a:p>
          <a:endParaRPr lang="hu-HU"/>
        </a:p>
      </dgm:t>
    </dgm:pt>
    <dgm:pt modelId="{2C9CE1F0-47E9-4CB7-BC12-22043558F24B}" type="pres">
      <dgm:prSet presAssocID="{E4EEECBC-A93E-401F-A022-4F10B386AF6D}" presName="level1Shape" presStyleLbl="node0" presStyleIdx="0" presStyleCnt="1" custLinFactNeighborX="5692" custLinFactNeighborY="-899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237E9AB-C5D6-4158-B4A0-72CE0457ECE0}" type="pres">
      <dgm:prSet presAssocID="{E4EEECBC-A93E-401F-A022-4F10B386AF6D}" presName="hierChild2" presStyleCnt="0"/>
      <dgm:spPr/>
      <dgm:t>
        <a:bodyPr/>
        <a:lstStyle/>
        <a:p>
          <a:endParaRPr lang="hu-HU"/>
        </a:p>
      </dgm:t>
    </dgm:pt>
    <dgm:pt modelId="{DF426189-30B8-4D48-8B65-D0D62E2AEC53}" type="pres">
      <dgm:prSet presAssocID="{397373B3-B370-4974-9FFF-F9ADB6BDAFB8}" presName="bgShapesFlow" presStyleCnt="0"/>
      <dgm:spPr/>
      <dgm:t>
        <a:bodyPr/>
        <a:lstStyle/>
        <a:p>
          <a:endParaRPr lang="hu-HU"/>
        </a:p>
      </dgm:t>
    </dgm:pt>
  </dgm:ptLst>
  <dgm:cxnLst>
    <dgm:cxn modelId="{D39D41FB-C5B8-4C97-9948-E8CD81BDAA8B}" srcId="{397373B3-B370-4974-9FFF-F9ADB6BDAFB8}" destId="{E4EEECBC-A93E-401F-A022-4F10B386AF6D}" srcOrd="0" destOrd="0" parTransId="{6D95A2E6-D18C-4224-9692-9F54E690D180}" sibTransId="{2675645E-6E9B-41CA-85E5-0E2ED9253592}"/>
    <dgm:cxn modelId="{2640544A-EE60-43C0-B001-873987704804}" type="presOf" srcId="{E4EEECBC-A93E-401F-A022-4F10B386AF6D}" destId="{2C9CE1F0-47E9-4CB7-BC12-22043558F24B}" srcOrd="0" destOrd="0" presId="urn:microsoft.com/office/officeart/2005/8/layout/hierarchy6"/>
    <dgm:cxn modelId="{785C42F3-BDCD-4F03-8BEC-064445294E3C}" type="presOf" srcId="{397373B3-B370-4974-9FFF-F9ADB6BDAFB8}" destId="{E27051FA-72BA-4D26-8C3E-1BF6EB20E07E}" srcOrd="0" destOrd="0" presId="urn:microsoft.com/office/officeart/2005/8/layout/hierarchy6"/>
    <dgm:cxn modelId="{41BD6B98-EB4E-4A0F-BFCA-9F74918D7D41}" type="presParOf" srcId="{E27051FA-72BA-4D26-8C3E-1BF6EB20E07E}" destId="{168C9408-69D6-436A-A663-AE702BEED891}" srcOrd="0" destOrd="0" presId="urn:microsoft.com/office/officeart/2005/8/layout/hierarchy6"/>
    <dgm:cxn modelId="{D70C8A66-2D52-4F8C-B264-914EC410DBBB}" type="presParOf" srcId="{168C9408-69D6-436A-A663-AE702BEED891}" destId="{86AAB4B5-4AC0-4CB4-90A6-0231F6F86964}" srcOrd="0" destOrd="0" presId="urn:microsoft.com/office/officeart/2005/8/layout/hierarchy6"/>
    <dgm:cxn modelId="{73CECE1C-0840-44C4-96B2-24A18060B933}" type="presParOf" srcId="{86AAB4B5-4AC0-4CB4-90A6-0231F6F86964}" destId="{46869E89-D123-4A81-BD72-BE49B8C330F1}" srcOrd="0" destOrd="0" presId="urn:microsoft.com/office/officeart/2005/8/layout/hierarchy6"/>
    <dgm:cxn modelId="{97B64CA7-935F-4C80-BF2D-174D904D0B61}" type="presParOf" srcId="{46869E89-D123-4A81-BD72-BE49B8C330F1}" destId="{2C9CE1F0-47E9-4CB7-BC12-22043558F24B}" srcOrd="0" destOrd="0" presId="urn:microsoft.com/office/officeart/2005/8/layout/hierarchy6"/>
    <dgm:cxn modelId="{94830A38-9DF0-4722-A8AF-62C3C11A609C}" type="presParOf" srcId="{46869E89-D123-4A81-BD72-BE49B8C330F1}" destId="{1237E9AB-C5D6-4158-B4A0-72CE0457ECE0}" srcOrd="1" destOrd="0" presId="urn:microsoft.com/office/officeart/2005/8/layout/hierarchy6"/>
    <dgm:cxn modelId="{82CF8936-EC95-4524-80D3-CBC490116EC4}" type="presParOf" srcId="{E27051FA-72BA-4D26-8C3E-1BF6EB20E07E}" destId="{DF426189-30B8-4D48-8B65-D0D62E2AEC5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7373B3-B370-4974-9FFF-F9ADB6BDAFB8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1_2#16" csCatId="accent1" phldr="1"/>
      <dgm:spPr/>
      <dgm:t>
        <a:bodyPr/>
        <a:lstStyle/>
        <a:p>
          <a:endParaRPr lang="hu-HU"/>
        </a:p>
      </dgm:t>
    </dgm:pt>
    <dgm:pt modelId="{E4EEECBC-A93E-401F-A022-4F10B386AF6D}">
      <dgm:prSet phldrT="[Szöveg]" custT="1"/>
      <dgm:spPr/>
      <dgm:t>
        <a:bodyPr/>
        <a:lstStyle/>
        <a:p>
          <a:r>
            <a:rPr lang="hu-HU" sz="4000" noProof="0" dirty="0" smtClean="0"/>
            <a:t>www.egtc.gov.hu</a:t>
          </a:r>
          <a:endParaRPr lang="en-US" sz="4000" noProof="0" dirty="0"/>
        </a:p>
      </dgm:t>
    </dgm:pt>
    <dgm:pt modelId="{2675645E-6E9B-41CA-85E5-0E2ED9253592}" type="sibTrans" cxnId="{D39D41FB-C5B8-4C97-9948-E8CD81BDAA8B}">
      <dgm:prSet/>
      <dgm:spPr/>
      <dgm:t>
        <a:bodyPr/>
        <a:lstStyle/>
        <a:p>
          <a:endParaRPr lang="hu-HU"/>
        </a:p>
      </dgm:t>
    </dgm:pt>
    <dgm:pt modelId="{6D95A2E6-D18C-4224-9692-9F54E690D180}" type="parTrans" cxnId="{D39D41FB-C5B8-4C97-9948-E8CD81BDAA8B}">
      <dgm:prSet/>
      <dgm:spPr/>
      <dgm:t>
        <a:bodyPr/>
        <a:lstStyle/>
        <a:p>
          <a:endParaRPr lang="hu-HU"/>
        </a:p>
      </dgm:t>
    </dgm:pt>
    <dgm:pt modelId="{1F279C33-A75D-4596-8E6A-0E25F8FB3522}" type="pres">
      <dgm:prSet presAssocID="{397373B3-B370-4974-9FFF-F9ADB6BDAF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381A220-883A-4112-A998-9CDBF9D43091}" type="pres">
      <dgm:prSet presAssocID="{E4EEECBC-A93E-401F-A022-4F10B386AF6D}" presName="root1" presStyleCnt="0"/>
      <dgm:spPr/>
      <dgm:t>
        <a:bodyPr/>
        <a:lstStyle/>
        <a:p>
          <a:endParaRPr lang="hu-HU"/>
        </a:p>
      </dgm:t>
    </dgm:pt>
    <dgm:pt modelId="{69A16C60-D350-4E57-A0DE-A35139BDD44D}" type="pres">
      <dgm:prSet presAssocID="{E4EEECBC-A93E-401F-A022-4F10B386AF6D}" presName="LevelOneTextNode" presStyleLbl="node0" presStyleIdx="0" presStyleCnt="1" custAng="5400000" custScaleX="244023" custScaleY="100098" custLinFactNeighborX="18289" custLinFactNeighborY="-149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740D097-8CAA-4B6C-AE30-70D3A9953F5C}" type="pres">
      <dgm:prSet presAssocID="{E4EEECBC-A93E-401F-A022-4F10B386AF6D}" presName="level2hierChild" presStyleCnt="0"/>
      <dgm:spPr/>
      <dgm:t>
        <a:bodyPr/>
        <a:lstStyle/>
        <a:p>
          <a:endParaRPr lang="hu-HU"/>
        </a:p>
      </dgm:t>
    </dgm:pt>
  </dgm:ptLst>
  <dgm:cxnLst>
    <dgm:cxn modelId="{D39D41FB-C5B8-4C97-9948-E8CD81BDAA8B}" srcId="{397373B3-B370-4974-9FFF-F9ADB6BDAFB8}" destId="{E4EEECBC-A93E-401F-A022-4F10B386AF6D}" srcOrd="0" destOrd="0" parTransId="{6D95A2E6-D18C-4224-9692-9F54E690D180}" sibTransId="{2675645E-6E9B-41CA-85E5-0E2ED9253592}"/>
    <dgm:cxn modelId="{4C0E6FE5-A25D-471A-A48A-EA47232BDED5}" type="presOf" srcId="{E4EEECBC-A93E-401F-A022-4F10B386AF6D}" destId="{69A16C60-D350-4E57-A0DE-A35139BDD44D}" srcOrd="0" destOrd="0" presId="urn:microsoft.com/office/officeart/2008/layout/HorizontalMultiLevelHierarchy"/>
    <dgm:cxn modelId="{6C502242-6139-4968-AF80-70A0A1D55DFE}" type="presOf" srcId="{397373B3-B370-4974-9FFF-F9ADB6BDAFB8}" destId="{1F279C33-A75D-4596-8E6A-0E25F8FB3522}" srcOrd="0" destOrd="0" presId="urn:microsoft.com/office/officeart/2008/layout/HorizontalMultiLevelHierarchy"/>
    <dgm:cxn modelId="{AD3A1BCB-66B7-4F5E-BEC3-BDECDE61C1A2}" type="presParOf" srcId="{1F279C33-A75D-4596-8E6A-0E25F8FB3522}" destId="{C381A220-883A-4112-A998-9CDBF9D43091}" srcOrd="0" destOrd="0" presId="urn:microsoft.com/office/officeart/2008/layout/HorizontalMultiLevelHierarchy"/>
    <dgm:cxn modelId="{76DB9F62-0D91-4065-B40C-EF1B871E5FA5}" type="presParOf" srcId="{C381A220-883A-4112-A998-9CDBF9D43091}" destId="{69A16C60-D350-4E57-A0DE-A35139BDD44D}" srcOrd="0" destOrd="0" presId="urn:microsoft.com/office/officeart/2008/layout/HorizontalMultiLevelHierarchy"/>
    <dgm:cxn modelId="{0252CA8E-CD8E-4D05-BF7F-032948338702}" type="presParOf" srcId="{C381A220-883A-4112-A998-9CDBF9D43091}" destId="{1740D097-8CAA-4B6C-AE30-70D3A9953F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A17E04-2898-484E-ADF2-251D89BDCF58}" type="doc">
      <dgm:prSet loTypeId="urn:microsoft.com/office/officeart/2005/8/layout/vProcess5" loCatId="process" qsTypeId="urn:microsoft.com/office/officeart/2005/8/quickstyle/simple5" qsCatId="simple" csTypeId="urn:microsoft.com/office/officeart/2005/8/colors/accent1_2#17" csCatId="accent1" phldr="1"/>
      <dgm:spPr/>
      <dgm:t>
        <a:bodyPr/>
        <a:lstStyle/>
        <a:p>
          <a:endParaRPr lang="hu-HU"/>
        </a:p>
      </dgm:t>
    </dgm:pt>
    <dgm:pt modelId="{E82F5E17-40C2-470B-9C27-9CBEFEB53037}">
      <dgm:prSet phldrT="[Szöveg]"/>
      <dgm:spPr/>
      <dgm:t>
        <a:bodyPr/>
        <a:lstStyle/>
        <a:p>
          <a:pPr algn="ctr"/>
          <a:r>
            <a:rPr lang="hu-HU" dirty="0" smtClean="0"/>
            <a:t>Financial</a:t>
          </a:r>
          <a:endParaRPr lang="hu-HU" dirty="0"/>
        </a:p>
      </dgm:t>
    </dgm:pt>
    <dgm:pt modelId="{67005918-C904-444A-8838-D2E93F02E6EB}" type="parTrans" cxnId="{6EB2F327-9D47-4BEB-A31E-A815ACF4232D}">
      <dgm:prSet/>
      <dgm:spPr/>
      <dgm:t>
        <a:bodyPr/>
        <a:lstStyle/>
        <a:p>
          <a:endParaRPr lang="hu-HU"/>
        </a:p>
      </dgm:t>
    </dgm:pt>
    <dgm:pt modelId="{8EE51E09-AD9A-4530-9624-56E8098B4582}" type="sibTrans" cxnId="{6EB2F327-9D47-4BEB-A31E-A815ACF4232D}">
      <dgm:prSet/>
      <dgm:spPr/>
      <dgm:t>
        <a:bodyPr/>
        <a:lstStyle/>
        <a:p>
          <a:endParaRPr lang="hu-HU"/>
        </a:p>
      </dgm:t>
    </dgm:pt>
    <dgm:pt modelId="{BF4D4AAB-3079-4703-87A2-13CFA3BC209B}">
      <dgm:prSet phldrT="[Szöveg]"/>
      <dgm:spPr/>
      <dgm:t>
        <a:bodyPr/>
        <a:lstStyle/>
        <a:p>
          <a:pPr algn="ctr"/>
          <a:r>
            <a:rPr lang="hu-HU" noProof="0" dirty="0" err="1" smtClean="0"/>
            <a:t>Technical</a:t>
          </a:r>
          <a:endParaRPr lang="en-US" noProof="0" dirty="0"/>
        </a:p>
      </dgm:t>
    </dgm:pt>
    <dgm:pt modelId="{70A6CEF3-43E8-4AF4-BCE3-0413E5697F87}" type="parTrans" cxnId="{EFFA887E-31FE-4203-8550-C88A2719F080}">
      <dgm:prSet/>
      <dgm:spPr/>
      <dgm:t>
        <a:bodyPr/>
        <a:lstStyle/>
        <a:p>
          <a:endParaRPr lang="hu-HU"/>
        </a:p>
      </dgm:t>
    </dgm:pt>
    <dgm:pt modelId="{6F48AC8F-971C-4EB2-8734-ADA29E2C397C}" type="sibTrans" cxnId="{EFFA887E-31FE-4203-8550-C88A2719F080}">
      <dgm:prSet/>
      <dgm:spPr/>
      <dgm:t>
        <a:bodyPr/>
        <a:lstStyle/>
        <a:p>
          <a:endParaRPr lang="hu-HU" dirty="0"/>
        </a:p>
      </dgm:t>
    </dgm:pt>
    <dgm:pt modelId="{289E1801-FA3A-4FF2-ABCB-00E228450362}">
      <dgm:prSet phldrT="[Szöveg]"/>
      <dgm:spPr/>
      <dgm:t>
        <a:bodyPr/>
        <a:lstStyle/>
        <a:p>
          <a:pPr algn="ctr"/>
          <a:r>
            <a:rPr lang="hu-HU" dirty="0" smtClean="0"/>
            <a:t>EGTC </a:t>
          </a:r>
          <a:r>
            <a:rPr lang="hu-HU" dirty="0" err="1" smtClean="0"/>
            <a:t>Support</a:t>
          </a:r>
          <a:endParaRPr lang="hu-HU" dirty="0"/>
        </a:p>
      </dgm:t>
    </dgm:pt>
    <dgm:pt modelId="{A708594C-BF9F-46BF-9D7A-8E9DF435D107}" type="sibTrans" cxnId="{3FB8C421-3BFE-457C-8143-24413BB07FF5}">
      <dgm:prSet/>
      <dgm:spPr/>
      <dgm:t>
        <a:bodyPr/>
        <a:lstStyle/>
        <a:p>
          <a:endParaRPr lang="hu-HU"/>
        </a:p>
      </dgm:t>
    </dgm:pt>
    <dgm:pt modelId="{EA545883-7F1B-462D-B353-9FA1BC0D278D}" type="parTrans" cxnId="{3FB8C421-3BFE-457C-8143-24413BB07FF5}">
      <dgm:prSet/>
      <dgm:spPr/>
      <dgm:t>
        <a:bodyPr/>
        <a:lstStyle/>
        <a:p>
          <a:endParaRPr lang="hu-HU"/>
        </a:p>
      </dgm:t>
    </dgm:pt>
    <dgm:pt modelId="{9919A2AE-41A5-4272-8C5A-60ABDC5D7F94}" type="pres">
      <dgm:prSet presAssocID="{3AA17E04-2898-484E-ADF2-251D89BDCF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AA4F18-95A0-4483-B073-0732C9430677}" type="pres">
      <dgm:prSet presAssocID="{3AA17E04-2898-484E-ADF2-251D89BDCF58}" presName="dummyMaxCanvas" presStyleCnt="0">
        <dgm:presLayoutVars/>
      </dgm:prSet>
      <dgm:spPr/>
      <dgm:t>
        <a:bodyPr/>
        <a:lstStyle/>
        <a:p>
          <a:endParaRPr lang="hu-HU"/>
        </a:p>
      </dgm:t>
    </dgm:pt>
    <dgm:pt modelId="{EEDD98D4-BC85-4C4C-A0B6-A6AB4444E508}" type="pres">
      <dgm:prSet presAssocID="{3AA17E04-2898-484E-ADF2-251D89BDCF5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BFB21D-801B-415E-9A7F-EED39E611EC1}" type="pres">
      <dgm:prSet presAssocID="{3AA17E04-2898-484E-ADF2-251D89BDCF5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A20F7D-B6AE-4202-AED1-323CCB8256B3}" type="pres">
      <dgm:prSet presAssocID="{3AA17E04-2898-484E-ADF2-251D89BDCF5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49A38E-0465-4846-B341-9365A608F29E}" type="pres">
      <dgm:prSet presAssocID="{3AA17E04-2898-484E-ADF2-251D89BDCF58}" presName="ThreeConn_1-2" presStyleLbl="fgAccFollowNode1" presStyleIdx="0" presStyleCnt="2" custLinFactX="-300000" custLinFactNeighborX="-322453" custLinFactNeighborY="46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981BDA-2FFB-44BA-AB53-005A0B67FA50}" type="pres">
      <dgm:prSet presAssocID="{3AA17E04-2898-484E-ADF2-251D89BDCF58}" presName="ThreeConn_2-3" presStyleLbl="fgAccFollowNode1" presStyleIdx="1" presStyleCnt="2" custScaleY="283697" custLinFactNeighborX="-70422" custLinFactNeighborY="-785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5815B5-6992-4312-95FE-8D64007EF159}" type="pres">
      <dgm:prSet presAssocID="{3AA17E04-2898-484E-ADF2-251D89BDCF5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20DBE1-6935-4704-94B6-997D896B1CC0}" type="pres">
      <dgm:prSet presAssocID="{3AA17E04-2898-484E-ADF2-251D89BDCF5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399946-921F-4038-BAD1-DEFAB813C7DF}" type="pres">
      <dgm:prSet presAssocID="{3AA17E04-2898-484E-ADF2-251D89BDCF5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3F6A50D-5BF3-4AC0-BED8-0AA47C89BE85}" type="presOf" srcId="{3AA17E04-2898-484E-ADF2-251D89BDCF58}" destId="{9919A2AE-41A5-4272-8C5A-60ABDC5D7F94}" srcOrd="0" destOrd="0" presId="urn:microsoft.com/office/officeart/2005/8/layout/vProcess5"/>
    <dgm:cxn modelId="{3FB8C421-3BFE-457C-8143-24413BB07FF5}" srcId="{3AA17E04-2898-484E-ADF2-251D89BDCF58}" destId="{289E1801-FA3A-4FF2-ABCB-00E228450362}" srcOrd="0" destOrd="0" parTransId="{EA545883-7F1B-462D-B353-9FA1BC0D278D}" sibTransId="{A708594C-BF9F-46BF-9D7A-8E9DF435D107}"/>
    <dgm:cxn modelId="{07C97990-FC55-41A2-A3F7-78071109F98D}" type="presOf" srcId="{A708594C-BF9F-46BF-9D7A-8E9DF435D107}" destId="{B549A38E-0465-4846-B341-9365A608F29E}" srcOrd="0" destOrd="0" presId="urn:microsoft.com/office/officeart/2005/8/layout/vProcess5"/>
    <dgm:cxn modelId="{972AE786-357E-450B-B989-2D0C87C3E3B2}" type="presOf" srcId="{E82F5E17-40C2-470B-9C27-9CBEFEB53037}" destId="{E8BFB21D-801B-415E-9A7F-EED39E611EC1}" srcOrd="0" destOrd="0" presId="urn:microsoft.com/office/officeart/2005/8/layout/vProcess5"/>
    <dgm:cxn modelId="{AD692C1E-63E7-4E22-9E8E-ABA5C104610C}" type="presOf" srcId="{8EE51E09-AD9A-4530-9624-56E8098B4582}" destId="{F4981BDA-2FFB-44BA-AB53-005A0B67FA50}" srcOrd="0" destOrd="0" presId="urn:microsoft.com/office/officeart/2005/8/layout/vProcess5"/>
    <dgm:cxn modelId="{27ED9490-2260-4756-B4D9-C6954FCF5FBB}" type="presOf" srcId="{289E1801-FA3A-4FF2-ABCB-00E228450362}" destId="{5E5815B5-6992-4312-95FE-8D64007EF159}" srcOrd="1" destOrd="0" presId="urn:microsoft.com/office/officeart/2005/8/layout/vProcess5"/>
    <dgm:cxn modelId="{F7DA66A0-530A-4260-AB00-73CEB76F22CF}" type="presOf" srcId="{289E1801-FA3A-4FF2-ABCB-00E228450362}" destId="{EEDD98D4-BC85-4C4C-A0B6-A6AB4444E508}" srcOrd="0" destOrd="0" presId="urn:microsoft.com/office/officeart/2005/8/layout/vProcess5"/>
    <dgm:cxn modelId="{EFFA887E-31FE-4203-8550-C88A2719F080}" srcId="{3AA17E04-2898-484E-ADF2-251D89BDCF58}" destId="{BF4D4AAB-3079-4703-87A2-13CFA3BC209B}" srcOrd="2" destOrd="0" parTransId="{70A6CEF3-43E8-4AF4-BCE3-0413E5697F87}" sibTransId="{6F48AC8F-971C-4EB2-8734-ADA29E2C397C}"/>
    <dgm:cxn modelId="{2D0359FB-21F2-4398-A0A7-89A563B52E2C}" type="presOf" srcId="{BF4D4AAB-3079-4703-87A2-13CFA3BC209B}" destId="{9F399946-921F-4038-BAD1-DEFAB813C7DF}" srcOrd="1" destOrd="0" presId="urn:microsoft.com/office/officeart/2005/8/layout/vProcess5"/>
    <dgm:cxn modelId="{1A38A7AD-F617-408D-B63E-421C2FB4C82C}" type="presOf" srcId="{BF4D4AAB-3079-4703-87A2-13CFA3BC209B}" destId="{D4A20F7D-B6AE-4202-AED1-323CCB8256B3}" srcOrd="0" destOrd="0" presId="urn:microsoft.com/office/officeart/2005/8/layout/vProcess5"/>
    <dgm:cxn modelId="{6EB2F327-9D47-4BEB-A31E-A815ACF4232D}" srcId="{3AA17E04-2898-484E-ADF2-251D89BDCF58}" destId="{E82F5E17-40C2-470B-9C27-9CBEFEB53037}" srcOrd="1" destOrd="0" parTransId="{67005918-C904-444A-8838-D2E93F02E6EB}" sibTransId="{8EE51E09-AD9A-4530-9624-56E8098B4582}"/>
    <dgm:cxn modelId="{8C97559F-DD3D-47E0-95E2-69E837EA3B56}" type="presOf" srcId="{E82F5E17-40C2-470B-9C27-9CBEFEB53037}" destId="{A120DBE1-6935-4704-94B6-997D896B1CC0}" srcOrd="1" destOrd="0" presId="urn:microsoft.com/office/officeart/2005/8/layout/vProcess5"/>
    <dgm:cxn modelId="{5AB8891A-FC95-47EC-A04E-C744FCE3E88E}" type="presParOf" srcId="{9919A2AE-41A5-4272-8C5A-60ABDC5D7F94}" destId="{70AA4F18-95A0-4483-B073-0732C9430677}" srcOrd="0" destOrd="0" presId="urn:microsoft.com/office/officeart/2005/8/layout/vProcess5"/>
    <dgm:cxn modelId="{D965D201-8D52-438A-8706-EC87314CB6F9}" type="presParOf" srcId="{9919A2AE-41A5-4272-8C5A-60ABDC5D7F94}" destId="{EEDD98D4-BC85-4C4C-A0B6-A6AB4444E508}" srcOrd="1" destOrd="0" presId="urn:microsoft.com/office/officeart/2005/8/layout/vProcess5"/>
    <dgm:cxn modelId="{E8BA9DCD-2084-4E7B-B1E9-5623FD7A660E}" type="presParOf" srcId="{9919A2AE-41A5-4272-8C5A-60ABDC5D7F94}" destId="{E8BFB21D-801B-415E-9A7F-EED39E611EC1}" srcOrd="2" destOrd="0" presId="urn:microsoft.com/office/officeart/2005/8/layout/vProcess5"/>
    <dgm:cxn modelId="{38965174-C383-4737-BC17-E42175F23AD7}" type="presParOf" srcId="{9919A2AE-41A5-4272-8C5A-60ABDC5D7F94}" destId="{D4A20F7D-B6AE-4202-AED1-323CCB8256B3}" srcOrd="3" destOrd="0" presId="urn:microsoft.com/office/officeart/2005/8/layout/vProcess5"/>
    <dgm:cxn modelId="{2FAFC9C4-1775-484F-9488-C32C2B461D2F}" type="presParOf" srcId="{9919A2AE-41A5-4272-8C5A-60ABDC5D7F94}" destId="{B549A38E-0465-4846-B341-9365A608F29E}" srcOrd="4" destOrd="0" presId="urn:microsoft.com/office/officeart/2005/8/layout/vProcess5"/>
    <dgm:cxn modelId="{2F1356B9-4D56-450F-A270-5BFCB399A326}" type="presParOf" srcId="{9919A2AE-41A5-4272-8C5A-60ABDC5D7F94}" destId="{F4981BDA-2FFB-44BA-AB53-005A0B67FA50}" srcOrd="5" destOrd="0" presId="urn:microsoft.com/office/officeart/2005/8/layout/vProcess5"/>
    <dgm:cxn modelId="{FDC9A02C-275A-445B-8588-ED0BCDEEF636}" type="presParOf" srcId="{9919A2AE-41A5-4272-8C5A-60ABDC5D7F94}" destId="{5E5815B5-6992-4312-95FE-8D64007EF159}" srcOrd="6" destOrd="0" presId="urn:microsoft.com/office/officeart/2005/8/layout/vProcess5"/>
    <dgm:cxn modelId="{02E586A1-6A72-4BED-8620-2600F561C383}" type="presParOf" srcId="{9919A2AE-41A5-4272-8C5A-60ABDC5D7F94}" destId="{A120DBE1-6935-4704-94B6-997D896B1CC0}" srcOrd="7" destOrd="0" presId="urn:microsoft.com/office/officeart/2005/8/layout/vProcess5"/>
    <dgm:cxn modelId="{BF22DDBB-A47B-4928-80EE-975F2C12E662}" type="presParOf" srcId="{9919A2AE-41A5-4272-8C5A-60ABDC5D7F94}" destId="{9F399946-921F-4038-BAD1-DEFAB813C7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17284-D6CC-4B79-8A8B-8E656B40C495}" type="doc">
      <dgm:prSet loTypeId="urn:microsoft.com/office/officeart/2005/8/layout/list1" loCatId="list" qsTypeId="urn:microsoft.com/office/officeart/2005/8/quickstyle/simple4" qsCatId="simple" csTypeId="urn:microsoft.com/office/officeart/2005/8/colors/accent1_2#18" csCatId="accent1" phldr="1"/>
      <dgm:spPr/>
      <dgm:t>
        <a:bodyPr/>
        <a:lstStyle/>
        <a:p>
          <a:endParaRPr lang="hu-HU"/>
        </a:p>
      </dgm:t>
    </dgm:pt>
    <dgm:pt modelId="{FC851EF8-768E-49C8-9211-3712D78D97BE}">
      <dgm:prSet custT="1"/>
      <dgm:spPr/>
      <dgm:t>
        <a:bodyPr/>
        <a:lstStyle/>
        <a:p>
          <a:r>
            <a:rPr lang="hu-HU" sz="2400" b="0" dirty="0" smtClean="0"/>
            <a:t>EGTC </a:t>
          </a:r>
          <a:r>
            <a:rPr lang="en-US" sz="2400" b="0" noProof="0" dirty="0" smtClean="0"/>
            <a:t>Website</a:t>
          </a:r>
          <a:r>
            <a:rPr lang="hu-HU" sz="2400" b="0" noProof="0" dirty="0" smtClean="0"/>
            <a:t>      </a:t>
          </a:r>
          <a:r>
            <a:rPr lang="en-US" sz="2400" b="0" noProof="0" dirty="0" smtClean="0"/>
            <a:t>www.egtc.gov.hu</a:t>
          </a:r>
          <a:endParaRPr lang="en-US" sz="2400" b="0" noProof="0" dirty="0"/>
        </a:p>
      </dgm:t>
    </dgm:pt>
    <dgm:pt modelId="{F95AD2C1-C0F3-445E-B14C-E405590D2C7E}" type="parTrans" cxnId="{03C5C6EF-DDB1-4825-9720-A6405FB2AF09}">
      <dgm:prSet/>
      <dgm:spPr/>
      <dgm:t>
        <a:bodyPr/>
        <a:lstStyle/>
        <a:p>
          <a:endParaRPr lang="hu-HU"/>
        </a:p>
      </dgm:t>
    </dgm:pt>
    <dgm:pt modelId="{B5E90475-16B4-41C6-A338-06A9322712EA}" type="sibTrans" cxnId="{03C5C6EF-DDB1-4825-9720-A6405FB2AF09}">
      <dgm:prSet/>
      <dgm:spPr/>
      <dgm:t>
        <a:bodyPr/>
        <a:lstStyle/>
        <a:p>
          <a:endParaRPr lang="hu-HU"/>
        </a:p>
      </dgm:t>
    </dgm:pt>
    <dgm:pt modelId="{37E87D5D-505B-4B15-BD84-C7B316512953}">
      <dgm:prSet custT="1"/>
      <dgm:spPr/>
      <dgm:t>
        <a:bodyPr/>
        <a:lstStyle/>
        <a:p>
          <a:r>
            <a:rPr lang="hu-HU" sz="2400" dirty="0" err="1" smtClean="0"/>
            <a:t>Cooperation</a:t>
          </a:r>
          <a:r>
            <a:rPr lang="hu-HU" sz="2400" dirty="0" smtClean="0"/>
            <a:t> </a:t>
          </a:r>
          <a:r>
            <a:rPr lang="hu-HU" sz="2400" dirty="0" err="1" smtClean="0"/>
            <a:t>with</a:t>
          </a:r>
          <a:r>
            <a:rPr lang="hu-HU" sz="2400" dirty="0" smtClean="0"/>
            <a:t> CESCI/EC/</a:t>
          </a:r>
          <a:r>
            <a:rPr lang="hu-HU" sz="2400" dirty="0" err="1" smtClean="0"/>
            <a:t>CoR</a:t>
          </a:r>
          <a:r>
            <a:rPr lang="hu-HU" sz="2400" dirty="0" smtClean="0"/>
            <a:t> etc.</a:t>
          </a:r>
          <a:endParaRPr lang="hu-HU" sz="2400" dirty="0"/>
        </a:p>
      </dgm:t>
    </dgm:pt>
    <dgm:pt modelId="{F8ECEB22-03B3-47AA-824D-5F340647317D}" type="sibTrans" cxnId="{B3C76F9D-2C18-47F8-924C-4A1947D1193A}">
      <dgm:prSet/>
      <dgm:spPr/>
      <dgm:t>
        <a:bodyPr/>
        <a:lstStyle/>
        <a:p>
          <a:endParaRPr lang="hu-HU"/>
        </a:p>
      </dgm:t>
    </dgm:pt>
    <dgm:pt modelId="{9CFD9CD2-AFB6-4282-87F1-7766E6F333C5}" type="parTrans" cxnId="{B3C76F9D-2C18-47F8-924C-4A1947D1193A}">
      <dgm:prSet/>
      <dgm:spPr/>
      <dgm:t>
        <a:bodyPr/>
        <a:lstStyle/>
        <a:p>
          <a:endParaRPr lang="hu-HU"/>
        </a:p>
      </dgm:t>
    </dgm:pt>
    <dgm:pt modelId="{A5804BCC-C34D-413E-856C-EF174EB6AEA0}">
      <dgm:prSet custT="1"/>
      <dgm:spPr/>
      <dgm:t>
        <a:bodyPr/>
        <a:lstStyle/>
        <a:p>
          <a:r>
            <a:rPr lang="en-US" sz="2400" b="0" dirty="0" smtClean="0"/>
            <a:t>EGTC </a:t>
          </a:r>
          <a:r>
            <a:rPr lang="hu-HU" sz="2400" b="0" dirty="0" err="1" smtClean="0"/>
            <a:t>Workshop</a:t>
          </a:r>
          <a:r>
            <a:rPr lang="hu-HU" sz="2400" b="0" dirty="0" smtClean="0"/>
            <a:t> (3/</a:t>
          </a:r>
          <a:r>
            <a:rPr lang="hu-HU" sz="2400" b="0" dirty="0" err="1" smtClean="0"/>
            <a:t>year</a:t>
          </a:r>
          <a:r>
            <a:rPr lang="hu-HU" sz="2400" b="0" dirty="0" smtClean="0"/>
            <a:t>)</a:t>
          </a:r>
        </a:p>
        <a:p>
          <a:r>
            <a:rPr lang="hu-HU" sz="2400" b="0" dirty="0" err="1" smtClean="0"/>
            <a:t>Annual</a:t>
          </a:r>
          <a:r>
            <a:rPr lang="hu-HU" sz="2400" b="0" dirty="0" smtClean="0"/>
            <a:t> Meeting of EGTC </a:t>
          </a:r>
          <a:r>
            <a:rPr lang="hu-HU" sz="2400" b="0" dirty="0" err="1" smtClean="0"/>
            <a:t>Approval</a:t>
          </a:r>
          <a:r>
            <a:rPr lang="hu-HU" sz="2400" b="0" dirty="0" smtClean="0"/>
            <a:t> </a:t>
          </a:r>
          <a:r>
            <a:rPr lang="hu-HU" sz="2400" b="0" dirty="0" err="1" smtClean="0"/>
            <a:t>Authorities</a:t>
          </a:r>
          <a:endParaRPr lang="en-US" sz="2400" b="0" dirty="0" smtClean="0"/>
        </a:p>
      </dgm:t>
    </dgm:pt>
    <dgm:pt modelId="{C6DFA199-D3F1-4327-BFDA-299136E6FAAB}" type="sibTrans" cxnId="{D7F38546-129F-47F4-BDB7-A8F9D48A2055}">
      <dgm:prSet/>
      <dgm:spPr/>
      <dgm:t>
        <a:bodyPr/>
        <a:lstStyle/>
        <a:p>
          <a:endParaRPr lang="hu-HU"/>
        </a:p>
      </dgm:t>
    </dgm:pt>
    <dgm:pt modelId="{197E3718-B8F6-4F74-BA80-0C74144D2A59}" type="parTrans" cxnId="{D7F38546-129F-47F4-BDB7-A8F9D48A2055}">
      <dgm:prSet/>
      <dgm:spPr/>
      <dgm:t>
        <a:bodyPr/>
        <a:lstStyle/>
        <a:p>
          <a:endParaRPr lang="hu-HU"/>
        </a:p>
      </dgm:t>
    </dgm:pt>
    <dgm:pt modelId="{AD8427B6-4890-428B-9640-374B0DA2745F}" type="pres">
      <dgm:prSet presAssocID="{74E17284-D6CC-4B79-8A8B-8E656B40C4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64B53F-ACD7-4027-ADA2-9F202C514823}" type="pres">
      <dgm:prSet presAssocID="{37E87D5D-505B-4B15-BD84-C7B316512953}" presName="parentLin" presStyleCnt="0"/>
      <dgm:spPr/>
      <dgm:t>
        <a:bodyPr/>
        <a:lstStyle/>
        <a:p>
          <a:endParaRPr lang="hu-HU"/>
        </a:p>
      </dgm:t>
    </dgm:pt>
    <dgm:pt modelId="{4C24B125-DD8E-47DF-A2FB-3EE7BE53F65A}" type="pres">
      <dgm:prSet presAssocID="{37E87D5D-505B-4B15-BD84-C7B316512953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C99FCD1F-6F64-47AC-A23A-521C509CFE96}" type="pres">
      <dgm:prSet presAssocID="{37E87D5D-505B-4B15-BD84-C7B316512953}" presName="parentText" presStyleLbl="node1" presStyleIdx="0" presStyleCnt="3" custScaleX="120540" custScaleY="177030" custLinFactX="125" custLinFactNeighborX="100000" custLinFactNeighborY="-8107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4A1BBB-102C-45C0-ACE8-D3C8BC1636BB}" type="pres">
      <dgm:prSet presAssocID="{37E87D5D-505B-4B15-BD84-C7B316512953}" presName="negativeSpace" presStyleCnt="0"/>
      <dgm:spPr/>
      <dgm:t>
        <a:bodyPr/>
        <a:lstStyle/>
        <a:p>
          <a:endParaRPr lang="hu-HU"/>
        </a:p>
      </dgm:t>
    </dgm:pt>
    <dgm:pt modelId="{682587F6-1800-4804-9067-C4BB0692620C}" type="pres">
      <dgm:prSet presAssocID="{37E87D5D-505B-4B15-BD84-C7B31651295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B8D04D-2852-42C5-8426-4BE858CD362F}" type="pres">
      <dgm:prSet presAssocID="{F8ECEB22-03B3-47AA-824D-5F340647317D}" presName="spaceBetweenRectangles" presStyleCnt="0"/>
      <dgm:spPr/>
      <dgm:t>
        <a:bodyPr/>
        <a:lstStyle/>
        <a:p>
          <a:endParaRPr lang="hu-HU"/>
        </a:p>
      </dgm:t>
    </dgm:pt>
    <dgm:pt modelId="{B094CE0D-481D-4951-B673-5EDD80E1F667}" type="pres">
      <dgm:prSet presAssocID="{A5804BCC-C34D-413E-856C-EF174EB6AEA0}" presName="parentLin" presStyleCnt="0"/>
      <dgm:spPr/>
      <dgm:t>
        <a:bodyPr/>
        <a:lstStyle/>
        <a:p>
          <a:endParaRPr lang="hu-HU"/>
        </a:p>
      </dgm:t>
    </dgm:pt>
    <dgm:pt modelId="{C9F17B05-90E7-4931-8E6C-0F13B09ED694}" type="pres">
      <dgm:prSet presAssocID="{A5804BCC-C34D-413E-856C-EF174EB6AEA0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C60F9973-F379-4DEF-9EC0-9C1E7F940558}" type="pres">
      <dgm:prSet presAssocID="{A5804BCC-C34D-413E-856C-EF174EB6AEA0}" presName="parentText" presStyleLbl="node1" presStyleIdx="1" presStyleCnt="3" custScaleX="120540" custScaleY="228401" custLinFactX="125" custLinFactNeighborX="100000" custLinFactNeighborY="1317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47FEE1-2A79-4218-9F2A-B3165856AAE9}" type="pres">
      <dgm:prSet presAssocID="{A5804BCC-C34D-413E-856C-EF174EB6AEA0}" presName="negativeSpace" presStyleCnt="0"/>
      <dgm:spPr/>
      <dgm:t>
        <a:bodyPr/>
        <a:lstStyle/>
        <a:p>
          <a:endParaRPr lang="hu-HU"/>
        </a:p>
      </dgm:t>
    </dgm:pt>
    <dgm:pt modelId="{963122AB-5161-498D-8CF4-10E59E82D07D}" type="pres">
      <dgm:prSet presAssocID="{A5804BCC-C34D-413E-856C-EF174EB6AEA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6DADCE-059A-4551-BD06-AB8FF8B55919}" type="pres">
      <dgm:prSet presAssocID="{C6DFA199-D3F1-4327-BFDA-299136E6FAAB}" presName="spaceBetweenRectangles" presStyleCnt="0"/>
      <dgm:spPr/>
      <dgm:t>
        <a:bodyPr/>
        <a:lstStyle/>
        <a:p>
          <a:endParaRPr lang="hu-HU"/>
        </a:p>
      </dgm:t>
    </dgm:pt>
    <dgm:pt modelId="{A99BFCC6-DCD4-4DC9-B0B8-E80476659A69}" type="pres">
      <dgm:prSet presAssocID="{FC851EF8-768E-49C8-9211-3712D78D97BE}" presName="parentLin" presStyleCnt="0"/>
      <dgm:spPr/>
      <dgm:t>
        <a:bodyPr/>
        <a:lstStyle/>
        <a:p>
          <a:endParaRPr lang="hu-HU"/>
        </a:p>
      </dgm:t>
    </dgm:pt>
    <dgm:pt modelId="{278EF139-7122-473D-B002-F5EEEB4FDAD1}" type="pres">
      <dgm:prSet presAssocID="{FC851EF8-768E-49C8-9211-3712D78D97BE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93C5F15F-6ED1-4B92-A025-3BEF4CD7FE48}" type="pres">
      <dgm:prSet presAssocID="{FC851EF8-768E-49C8-9211-3712D78D97BE}" presName="parentText" presStyleLbl="node1" presStyleIdx="2" presStyleCnt="3" custScaleX="122963" custScaleY="233799" custLinFactNeighborX="84962" custLinFactNeighborY="5240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2208DC-01B3-49A4-AC0D-D845034F395F}" type="pres">
      <dgm:prSet presAssocID="{FC851EF8-768E-49C8-9211-3712D78D97BE}" presName="negativeSpace" presStyleCnt="0"/>
      <dgm:spPr/>
      <dgm:t>
        <a:bodyPr/>
        <a:lstStyle/>
        <a:p>
          <a:endParaRPr lang="hu-HU"/>
        </a:p>
      </dgm:t>
    </dgm:pt>
    <dgm:pt modelId="{B942C353-DB29-463C-8103-F22F5CF6BA55}" type="pres">
      <dgm:prSet presAssocID="{FC851EF8-768E-49C8-9211-3712D78D97BE}" presName="childText" presStyleLbl="conFgAcc1" presStyleIdx="2" presStyleCnt="3" custLinFactY="21804" custLinFactNeighborX="-4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7F38546-129F-47F4-BDB7-A8F9D48A2055}" srcId="{74E17284-D6CC-4B79-8A8B-8E656B40C495}" destId="{A5804BCC-C34D-413E-856C-EF174EB6AEA0}" srcOrd="1" destOrd="0" parTransId="{197E3718-B8F6-4F74-BA80-0C74144D2A59}" sibTransId="{C6DFA199-D3F1-4327-BFDA-299136E6FAAB}"/>
    <dgm:cxn modelId="{32DE24BD-E312-4631-81BF-C1C22E6878EF}" type="presOf" srcId="{37E87D5D-505B-4B15-BD84-C7B316512953}" destId="{C99FCD1F-6F64-47AC-A23A-521C509CFE96}" srcOrd="1" destOrd="0" presId="urn:microsoft.com/office/officeart/2005/8/layout/list1"/>
    <dgm:cxn modelId="{F640172A-26B5-4376-BA96-129AB1C98AD8}" type="presOf" srcId="{37E87D5D-505B-4B15-BD84-C7B316512953}" destId="{4C24B125-DD8E-47DF-A2FB-3EE7BE53F65A}" srcOrd="0" destOrd="0" presId="urn:microsoft.com/office/officeart/2005/8/layout/list1"/>
    <dgm:cxn modelId="{03C5C6EF-DDB1-4825-9720-A6405FB2AF09}" srcId="{74E17284-D6CC-4B79-8A8B-8E656B40C495}" destId="{FC851EF8-768E-49C8-9211-3712D78D97BE}" srcOrd="2" destOrd="0" parTransId="{F95AD2C1-C0F3-445E-B14C-E405590D2C7E}" sibTransId="{B5E90475-16B4-41C6-A338-06A9322712EA}"/>
    <dgm:cxn modelId="{247F0B98-9094-4BCE-A37A-9A2833E78866}" type="presOf" srcId="{FC851EF8-768E-49C8-9211-3712D78D97BE}" destId="{278EF139-7122-473D-B002-F5EEEB4FDAD1}" srcOrd="0" destOrd="0" presId="urn:microsoft.com/office/officeart/2005/8/layout/list1"/>
    <dgm:cxn modelId="{9F7A7802-F1D3-4125-A293-ABA899AE55EC}" type="presOf" srcId="{A5804BCC-C34D-413E-856C-EF174EB6AEA0}" destId="{C60F9973-F379-4DEF-9EC0-9C1E7F940558}" srcOrd="1" destOrd="0" presId="urn:microsoft.com/office/officeart/2005/8/layout/list1"/>
    <dgm:cxn modelId="{E328F25F-B8D8-4653-8DC2-4CC9772D1327}" type="presOf" srcId="{A5804BCC-C34D-413E-856C-EF174EB6AEA0}" destId="{C9F17B05-90E7-4931-8E6C-0F13B09ED694}" srcOrd="0" destOrd="0" presId="urn:microsoft.com/office/officeart/2005/8/layout/list1"/>
    <dgm:cxn modelId="{77670743-F5E1-4B13-A267-91757DB6076A}" type="presOf" srcId="{FC851EF8-768E-49C8-9211-3712D78D97BE}" destId="{93C5F15F-6ED1-4B92-A025-3BEF4CD7FE48}" srcOrd="1" destOrd="0" presId="urn:microsoft.com/office/officeart/2005/8/layout/list1"/>
    <dgm:cxn modelId="{B3C76F9D-2C18-47F8-924C-4A1947D1193A}" srcId="{74E17284-D6CC-4B79-8A8B-8E656B40C495}" destId="{37E87D5D-505B-4B15-BD84-C7B316512953}" srcOrd="0" destOrd="0" parTransId="{9CFD9CD2-AFB6-4282-87F1-7766E6F333C5}" sibTransId="{F8ECEB22-03B3-47AA-824D-5F340647317D}"/>
    <dgm:cxn modelId="{D389698F-FCEA-400D-B541-978C6E02650A}" type="presOf" srcId="{74E17284-D6CC-4B79-8A8B-8E656B40C495}" destId="{AD8427B6-4890-428B-9640-374B0DA2745F}" srcOrd="0" destOrd="0" presId="urn:microsoft.com/office/officeart/2005/8/layout/list1"/>
    <dgm:cxn modelId="{E3240F9E-DB68-4AF8-99F6-2B7E499A457B}" type="presParOf" srcId="{AD8427B6-4890-428B-9640-374B0DA2745F}" destId="{A664B53F-ACD7-4027-ADA2-9F202C514823}" srcOrd="0" destOrd="0" presId="urn:microsoft.com/office/officeart/2005/8/layout/list1"/>
    <dgm:cxn modelId="{E360604F-D4D3-4531-A126-D215C3F381EC}" type="presParOf" srcId="{A664B53F-ACD7-4027-ADA2-9F202C514823}" destId="{4C24B125-DD8E-47DF-A2FB-3EE7BE53F65A}" srcOrd="0" destOrd="0" presId="urn:microsoft.com/office/officeart/2005/8/layout/list1"/>
    <dgm:cxn modelId="{685FD278-476C-4574-8FDE-77F5420B8C87}" type="presParOf" srcId="{A664B53F-ACD7-4027-ADA2-9F202C514823}" destId="{C99FCD1F-6F64-47AC-A23A-521C509CFE96}" srcOrd="1" destOrd="0" presId="urn:microsoft.com/office/officeart/2005/8/layout/list1"/>
    <dgm:cxn modelId="{41818381-DC0A-4FC0-A454-49D882891346}" type="presParOf" srcId="{AD8427B6-4890-428B-9640-374B0DA2745F}" destId="{7B4A1BBB-102C-45C0-ACE8-D3C8BC1636BB}" srcOrd="1" destOrd="0" presId="urn:microsoft.com/office/officeart/2005/8/layout/list1"/>
    <dgm:cxn modelId="{E58FD3DD-57D4-43AC-A650-24D929EDBF01}" type="presParOf" srcId="{AD8427B6-4890-428B-9640-374B0DA2745F}" destId="{682587F6-1800-4804-9067-C4BB0692620C}" srcOrd="2" destOrd="0" presId="urn:microsoft.com/office/officeart/2005/8/layout/list1"/>
    <dgm:cxn modelId="{7FCC9E1D-E0F9-4758-BBF1-463D198AD04F}" type="presParOf" srcId="{AD8427B6-4890-428B-9640-374B0DA2745F}" destId="{F5B8D04D-2852-42C5-8426-4BE858CD362F}" srcOrd="3" destOrd="0" presId="urn:microsoft.com/office/officeart/2005/8/layout/list1"/>
    <dgm:cxn modelId="{DDC3882D-1AE5-4E86-922B-0364610A147C}" type="presParOf" srcId="{AD8427B6-4890-428B-9640-374B0DA2745F}" destId="{B094CE0D-481D-4951-B673-5EDD80E1F667}" srcOrd="4" destOrd="0" presId="urn:microsoft.com/office/officeart/2005/8/layout/list1"/>
    <dgm:cxn modelId="{DF3717C9-CE09-4570-A382-C11C556CE9C8}" type="presParOf" srcId="{B094CE0D-481D-4951-B673-5EDD80E1F667}" destId="{C9F17B05-90E7-4931-8E6C-0F13B09ED694}" srcOrd="0" destOrd="0" presId="urn:microsoft.com/office/officeart/2005/8/layout/list1"/>
    <dgm:cxn modelId="{BC1238C8-9B2C-4713-BEE4-9A035A474F95}" type="presParOf" srcId="{B094CE0D-481D-4951-B673-5EDD80E1F667}" destId="{C60F9973-F379-4DEF-9EC0-9C1E7F940558}" srcOrd="1" destOrd="0" presId="urn:microsoft.com/office/officeart/2005/8/layout/list1"/>
    <dgm:cxn modelId="{DAE6E320-A292-40C0-8329-71B3CCFC4ECD}" type="presParOf" srcId="{AD8427B6-4890-428B-9640-374B0DA2745F}" destId="{5C47FEE1-2A79-4218-9F2A-B3165856AAE9}" srcOrd="5" destOrd="0" presId="urn:microsoft.com/office/officeart/2005/8/layout/list1"/>
    <dgm:cxn modelId="{8F852FE2-2B28-4C9A-A128-7D8C90D5BCE2}" type="presParOf" srcId="{AD8427B6-4890-428B-9640-374B0DA2745F}" destId="{963122AB-5161-498D-8CF4-10E59E82D07D}" srcOrd="6" destOrd="0" presId="urn:microsoft.com/office/officeart/2005/8/layout/list1"/>
    <dgm:cxn modelId="{AC78CEC4-5A2C-40CC-AC1C-6C3DDF508105}" type="presParOf" srcId="{AD8427B6-4890-428B-9640-374B0DA2745F}" destId="{7F6DADCE-059A-4551-BD06-AB8FF8B55919}" srcOrd="7" destOrd="0" presId="urn:microsoft.com/office/officeart/2005/8/layout/list1"/>
    <dgm:cxn modelId="{D905AC83-1E0F-4F68-8AA1-005B50A58C57}" type="presParOf" srcId="{AD8427B6-4890-428B-9640-374B0DA2745F}" destId="{A99BFCC6-DCD4-4DC9-B0B8-E80476659A69}" srcOrd="8" destOrd="0" presId="urn:microsoft.com/office/officeart/2005/8/layout/list1"/>
    <dgm:cxn modelId="{DA3C9E05-0593-451A-8E2A-38E788AADF45}" type="presParOf" srcId="{A99BFCC6-DCD4-4DC9-B0B8-E80476659A69}" destId="{278EF139-7122-473D-B002-F5EEEB4FDAD1}" srcOrd="0" destOrd="0" presId="urn:microsoft.com/office/officeart/2005/8/layout/list1"/>
    <dgm:cxn modelId="{52C4867A-500D-45AD-8DDB-541A3D525414}" type="presParOf" srcId="{A99BFCC6-DCD4-4DC9-B0B8-E80476659A69}" destId="{93C5F15F-6ED1-4B92-A025-3BEF4CD7FE48}" srcOrd="1" destOrd="0" presId="urn:microsoft.com/office/officeart/2005/8/layout/list1"/>
    <dgm:cxn modelId="{428AB78D-8A78-4D8D-83FE-384E709A106B}" type="presParOf" srcId="{AD8427B6-4890-428B-9640-374B0DA2745F}" destId="{492208DC-01B3-49A4-AC0D-D845034F395F}" srcOrd="9" destOrd="0" presId="urn:microsoft.com/office/officeart/2005/8/layout/list1"/>
    <dgm:cxn modelId="{3261DCE6-BC34-40C2-8394-8AD5DAC2B11D}" type="presParOf" srcId="{AD8427B6-4890-428B-9640-374B0DA2745F}" destId="{B942C353-DB29-463C-8103-F22F5CF6BA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BF155-C78C-4793-B9E3-77E2BDBC98D8}">
      <dsp:nvSpPr>
        <dsp:cNvPr id="0" name=""/>
        <dsp:cNvSpPr/>
      </dsp:nvSpPr>
      <dsp:spPr>
        <a:xfrm>
          <a:off x="3003681" y="2642298"/>
          <a:ext cx="2777612" cy="2750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/>
            <a:t>Revision of the Hungarian national l</a:t>
          </a:r>
          <a:r>
            <a:rPr lang="hu-HU" sz="2200" b="1" kern="1200" noProof="0" dirty="0" smtClean="0"/>
            <a:t>a</a:t>
          </a:r>
          <a:r>
            <a:rPr lang="en-US" sz="2200" b="1" kern="1200" noProof="0" dirty="0" smtClean="0"/>
            <a:t>w on EGTCs</a:t>
          </a:r>
          <a:r>
            <a:rPr lang="hu-HU" sz="2200" b="1" kern="1200" noProof="0" dirty="0" smtClean="0"/>
            <a:t> (2014)</a:t>
          </a:r>
          <a:endParaRPr lang="en-US" sz="2200" b="1" kern="1200" noProof="0" dirty="0"/>
        </a:p>
      </dsp:txBody>
      <dsp:txXfrm>
        <a:off x="3410453" y="3045074"/>
        <a:ext cx="1964068" cy="1944773"/>
      </dsp:txXfrm>
    </dsp:sp>
    <dsp:sp modelId="{BA314101-0230-471C-823B-A655D77A3830}">
      <dsp:nvSpPr>
        <dsp:cNvPr id="0" name=""/>
        <dsp:cNvSpPr/>
      </dsp:nvSpPr>
      <dsp:spPr>
        <a:xfrm rot="10799762">
          <a:off x="1140163" y="3678683"/>
          <a:ext cx="1788711" cy="644316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0C0077-6D0D-4482-BD41-D48EF7003C17}">
      <dsp:nvSpPr>
        <dsp:cNvPr id="0" name=""/>
        <dsp:cNvSpPr/>
      </dsp:nvSpPr>
      <dsp:spPr>
        <a:xfrm>
          <a:off x="37004" y="3557207"/>
          <a:ext cx="2147720" cy="920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Observations  from our practice</a:t>
          </a:r>
          <a:endParaRPr lang="en-US" sz="1800" b="1" kern="1200" noProof="0" dirty="0"/>
        </a:p>
      </dsp:txBody>
      <dsp:txXfrm>
        <a:off x="63978" y="3584181"/>
        <a:ext cx="2093772" cy="867011"/>
      </dsp:txXfrm>
    </dsp:sp>
    <dsp:sp modelId="{C3C694E5-8814-49EA-927F-2A524FB0AEE1}">
      <dsp:nvSpPr>
        <dsp:cNvPr id="0" name=""/>
        <dsp:cNvSpPr/>
      </dsp:nvSpPr>
      <dsp:spPr>
        <a:xfrm rot="13443408">
          <a:off x="1587910" y="2201245"/>
          <a:ext cx="1886047" cy="644316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2E44A5-3D51-427C-AD49-6BBBDAA65199}">
      <dsp:nvSpPr>
        <dsp:cNvPr id="0" name=""/>
        <dsp:cNvSpPr/>
      </dsp:nvSpPr>
      <dsp:spPr>
        <a:xfrm>
          <a:off x="895831" y="1316888"/>
          <a:ext cx="2138141" cy="703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noProof="0" dirty="0" smtClean="0"/>
            <a:t>New </a:t>
          </a:r>
          <a:r>
            <a:rPr lang="en-US" sz="1800" b="1" kern="1200" noProof="0" dirty="0" smtClean="0"/>
            <a:t>Ministry</a:t>
          </a:r>
          <a:r>
            <a:rPr lang="hu-HU" sz="1800" b="1" kern="1200" noProof="0" dirty="0" smtClean="0"/>
            <a:t> (MFA 2014)</a:t>
          </a:r>
          <a:endParaRPr lang="en-US" sz="1800" b="1" kern="1200" noProof="0" dirty="0"/>
        </a:p>
      </dsp:txBody>
      <dsp:txXfrm>
        <a:off x="916428" y="1337485"/>
        <a:ext cx="2096947" cy="662055"/>
      </dsp:txXfrm>
    </dsp:sp>
    <dsp:sp modelId="{E066A3E5-3FD1-4729-B779-AD99142E8552}">
      <dsp:nvSpPr>
        <dsp:cNvPr id="0" name=""/>
        <dsp:cNvSpPr/>
      </dsp:nvSpPr>
      <dsp:spPr>
        <a:xfrm rot="16136172">
          <a:off x="3443708" y="1310760"/>
          <a:ext cx="1809000" cy="644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3868AD-174B-47E4-B653-E5DDFA549C02}">
      <dsp:nvSpPr>
        <dsp:cNvPr id="0" name=""/>
        <dsp:cNvSpPr/>
      </dsp:nvSpPr>
      <dsp:spPr>
        <a:xfrm>
          <a:off x="3223987" y="109051"/>
          <a:ext cx="2214858" cy="1239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noProof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b="1" kern="1200" noProof="0" dirty="0" smtClean="0"/>
            <a:t>Adoption of </a:t>
          </a:r>
          <a:r>
            <a:rPr lang="en-US" sz="1800" b="1" kern="1200" noProof="0" dirty="0" smtClean="0"/>
            <a:t>1302/2013/EU</a:t>
          </a:r>
          <a:r>
            <a:rPr lang="hu-HU" sz="1800" b="1" kern="1200" noProof="0" dirty="0" smtClean="0"/>
            <a:t> Regulation</a:t>
          </a:r>
          <a:endParaRPr lang="en-US" sz="1800" b="1" kern="1200" noProof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/>
        </a:p>
      </dsp:txBody>
      <dsp:txXfrm>
        <a:off x="3260277" y="145341"/>
        <a:ext cx="2142278" cy="1166465"/>
      </dsp:txXfrm>
    </dsp:sp>
    <dsp:sp modelId="{09E40503-83C8-4421-88A2-54CB3BD0F0CE}">
      <dsp:nvSpPr>
        <dsp:cNvPr id="0" name=""/>
        <dsp:cNvSpPr/>
      </dsp:nvSpPr>
      <dsp:spPr>
        <a:xfrm rot="18900000">
          <a:off x="5083619" y="1995994"/>
          <a:ext cx="2016353" cy="644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FAA0CB-FA65-4D1B-8AB6-FC69B5784BF8}">
      <dsp:nvSpPr>
        <dsp:cNvPr id="0" name=""/>
        <dsp:cNvSpPr/>
      </dsp:nvSpPr>
      <dsp:spPr>
        <a:xfrm>
          <a:off x="5609718" y="1083009"/>
          <a:ext cx="2257834" cy="1176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Regulation of other Member States</a:t>
          </a:r>
          <a:endParaRPr lang="en-US" sz="1800" b="1" kern="1200" noProof="0" dirty="0"/>
        </a:p>
      </dsp:txBody>
      <dsp:txXfrm>
        <a:off x="5644180" y="1117471"/>
        <a:ext cx="2188910" cy="1107683"/>
      </dsp:txXfrm>
    </dsp:sp>
    <dsp:sp modelId="{31B8E1BB-FC04-4A7F-9948-51760CDFB618}">
      <dsp:nvSpPr>
        <dsp:cNvPr id="0" name=""/>
        <dsp:cNvSpPr/>
      </dsp:nvSpPr>
      <dsp:spPr>
        <a:xfrm>
          <a:off x="5782170" y="3695302"/>
          <a:ext cx="2033497" cy="6443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5C5C2F-4EBA-4BB5-8A3C-B3B31D75FA3D}">
      <dsp:nvSpPr>
        <dsp:cNvPr id="0" name=""/>
        <dsp:cNvSpPr/>
      </dsp:nvSpPr>
      <dsp:spPr>
        <a:xfrm>
          <a:off x="6636581" y="3557565"/>
          <a:ext cx="2147720" cy="919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Simplification and  improvement</a:t>
          </a:r>
          <a:endParaRPr lang="en-US" sz="1800" b="1" kern="1200" noProof="0" dirty="0"/>
        </a:p>
      </dsp:txBody>
      <dsp:txXfrm>
        <a:off x="6663521" y="3584505"/>
        <a:ext cx="2093840" cy="86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ECDF3-420A-44FA-88A2-BB342D4EC500}">
      <dsp:nvSpPr>
        <dsp:cNvPr id="0" name=""/>
        <dsp:cNvSpPr/>
      </dsp:nvSpPr>
      <dsp:spPr>
        <a:xfrm>
          <a:off x="1221517" y="2808312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666974"/>
              </a:lnTo>
              <a:lnTo>
                <a:pt x="700056" y="66697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547372" y="3117626"/>
        <a:ext cx="48345" cy="48345"/>
      </dsp:txXfrm>
    </dsp:sp>
    <dsp:sp modelId="{79F4B508-9C4C-4E16-928A-B9BE3E98DD2C}">
      <dsp:nvSpPr>
        <dsp:cNvPr id="0" name=""/>
        <dsp:cNvSpPr/>
      </dsp:nvSpPr>
      <dsp:spPr>
        <a:xfrm>
          <a:off x="1221517" y="2141337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666974"/>
              </a:moveTo>
              <a:lnTo>
                <a:pt x="350028" y="666974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547372" y="2450651"/>
        <a:ext cx="48345" cy="48345"/>
      </dsp:txXfrm>
    </dsp:sp>
    <dsp:sp modelId="{593F7909-375B-4165-849D-D840C91064E4}">
      <dsp:nvSpPr>
        <dsp:cNvPr id="0" name=""/>
        <dsp:cNvSpPr/>
      </dsp:nvSpPr>
      <dsp:spPr>
        <a:xfrm rot="16200000">
          <a:off x="-2120373" y="2274732"/>
          <a:ext cx="5616624" cy="10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300" kern="1200" noProof="0" dirty="0" smtClean="0"/>
            <a:t>N</a:t>
          </a:r>
          <a:r>
            <a:rPr lang="en-US" sz="6300" kern="1200" noProof="0" dirty="0" err="1" smtClean="0"/>
            <a:t>ational</a:t>
          </a:r>
          <a:r>
            <a:rPr lang="en-US" sz="6300" kern="1200" noProof="0" dirty="0" smtClean="0"/>
            <a:t> law</a:t>
          </a:r>
          <a:endParaRPr lang="en-US" sz="6300" kern="1200" noProof="0" dirty="0"/>
        </a:p>
      </dsp:txBody>
      <dsp:txXfrm>
        <a:off x="-2120373" y="2274732"/>
        <a:ext cx="5616624" cy="1067158"/>
      </dsp:txXfrm>
    </dsp:sp>
    <dsp:sp modelId="{15AC9AEE-D396-43F5-8B1E-0F8D72AA3EBD}">
      <dsp:nvSpPr>
        <dsp:cNvPr id="0" name=""/>
        <dsp:cNvSpPr/>
      </dsp:nvSpPr>
      <dsp:spPr>
        <a:xfrm>
          <a:off x="1921573" y="1607758"/>
          <a:ext cx="6153667" cy="10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Act LXXV of 2014 on </a:t>
          </a:r>
          <a:r>
            <a:rPr lang="hu-HU" sz="2100" kern="1200" noProof="0" dirty="0" err="1" smtClean="0"/>
            <a:t>the</a:t>
          </a:r>
          <a:r>
            <a:rPr lang="hu-HU" sz="2100" kern="1200" noProof="0" dirty="0" smtClean="0"/>
            <a:t> </a:t>
          </a:r>
          <a:r>
            <a:rPr lang="en-US" sz="2100" kern="1200" noProof="0" dirty="0" smtClean="0"/>
            <a:t>E</a:t>
          </a:r>
          <a:r>
            <a:rPr lang="hu-HU" sz="2100" kern="1200" noProof="0" dirty="0" err="1" smtClean="0"/>
            <a:t>uropean</a:t>
          </a:r>
          <a:r>
            <a:rPr lang="hu-HU" sz="2100" kern="1200" noProof="0" dirty="0" smtClean="0"/>
            <a:t> </a:t>
          </a:r>
          <a:r>
            <a:rPr lang="en-US" sz="2100" kern="1200" noProof="0" dirty="0" smtClean="0"/>
            <a:t>G</a:t>
          </a:r>
          <a:r>
            <a:rPr lang="hu-HU" sz="2100" kern="1200" noProof="0" dirty="0" err="1" smtClean="0"/>
            <a:t>rouping</a:t>
          </a:r>
          <a:r>
            <a:rPr lang="hu-HU" sz="2100" kern="1200" noProof="0" dirty="0" smtClean="0"/>
            <a:t> of </a:t>
          </a:r>
          <a:r>
            <a:rPr lang="en-US" sz="2100" kern="1200" noProof="0" dirty="0" smtClean="0"/>
            <a:t>T</a:t>
          </a:r>
          <a:r>
            <a:rPr lang="hu-HU" sz="2100" kern="1200" noProof="0" dirty="0" err="1" smtClean="0"/>
            <a:t>erritorial</a:t>
          </a:r>
          <a:r>
            <a:rPr lang="hu-HU" sz="2100" kern="1200" noProof="0" dirty="0" smtClean="0"/>
            <a:t> </a:t>
          </a:r>
          <a:r>
            <a:rPr lang="en-US" sz="2100" kern="1200" noProof="0" dirty="0" smtClean="0"/>
            <a:t>C</a:t>
          </a:r>
          <a:r>
            <a:rPr lang="hu-HU" sz="2100" kern="1200" noProof="0" dirty="0" err="1" smtClean="0"/>
            <a:t>ooperation</a:t>
          </a:r>
          <a:endParaRPr lang="en-US" sz="2100" kern="1200" noProof="0" dirty="0"/>
        </a:p>
      </dsp:txBody>
      <dsp:txXfrm>
        <a:off x="1921573" y="1607758"/>
        <a:ext cx="6153667" cy="1067158"/>
      </dsp:txXfrm>
    </dsp:sp>
    <dsp:sp modelId="{3AB3A9E8-347A-4A33-8F8F-FA8F2F5628D2}">
      <dsp:nvSpPr>
        <dsp:cNvPr id="0" name=""/>
        <dsp:cNvSpPr/>
      </dsp:nvSpPr>
      <dsp:spPr>
        <a:xfrm>
          <a:off x="1921573" y="2941706"/>
          <a:ext cx="6153667" cy="1067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err="1" smtClean="0"/>
            <a:t>Government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Decree</a:t>
          </a:r>
          <a:r>
            <a:rPr lang="hu-HU" sz="2100" kern="1200" noProof="0" dirty="0" smtClean="0"/>
            <a:t> No 458</a:t>
          </a:r>
          <a:r>
            <a:rPr lang="en-US" sz="2100" kern="1200" noProof="0" dirty="0" smtClean="0"/>
            <a:t>/201</a:t>
          </a:r>
          <a:r>
            <a:rPr lang="hu-HU" sz="2100" kern="1200" noProof="0" dirty="0" smtClean="0"/>
            <a:t>7 of 29 Dec. 2017</a:t>
          </a:r>
          <a:r>
            <a:rPr lang="en-US" sz="2100" kern="1200" noProof="0" dirty="0" smtClean="0"/>
            <a:t> </a:t>
          </a:r>
          <a:r>
            <a:rPr lang="hu-HU" sz="2100" kern="1200" noProof="0" dirty="0" err="1" smtClean="0"/>
            <a:t>on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the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detailed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rules</a:t>
          </a:r>
          <a:r>
            <a:rPr lang="hu-HU" sz="2100" kern="1200" noProof="0" dirty="0" smtClean="0"/>
            <a:t> of </a:t>
          </a:r>
          <a:r>
            <a:rPr lang="hu-HU" sz="2100" kern="1200" noProof="0" dirty="0" err="1" smtClean="0"/>
            <a:t>the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approval</a:t>
          </a:r>
          <a:r>
            <a:rPr lang="hu-HU" sz="2100" kern="1200" noProof="0" dirty="0" smtClean="0"/>
            <a:t> and </a:t>
          </a:r>
          <a:r>
            <a:rPr lang="hu-HU" sz="2100" kern="1200" noProof="0" dirty="0" err="1" smtClean="0"/>
            <a:t>registration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procedures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relating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to</a:t>
          </a:r>
          <a:r>
            <a:rPr lang="hu-HU" sz="2100" kern="1200" noProof="0" dirty="0" smtClean="0"/>
            <a:t> </a:t>
          </a:r>
          <a:r>
            <a:rPr lang="hu-HU" sz="2100" kern="1200" noProof="0" dirty="0" err="1" smtClean="0"/>
            <a:t>the</a:t>
          </a:r>
          <a:r>
            <a:rPr lang="hu-HU" sz="2100" kern="1200" noProof="0" dirty="0" smtClean="0"/>
            <a:t> </a:t>
          </a:r>
          <a:r>
            <a:rPr lang="en-US" sz="2100" kern="1200" noProof="0" dirty="0" smtClean="0"/>
            <a:t>EGTCs </a:t>
          </a:r>
          <a:endParaRPr lang="en-US" sz="2100" kern="1200" noProof="0" dirty="0"/>
        </a:p>
      </dsp:txBody>
      <dsp:txXfrm>
        <a:off x="1921573" y="2941706"/>
        <a:ext cx="6153667" cy="1067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710F2-673F-43F1-9E98-A4FB1264AB5C}">
      <dsp:nvSpPr>
        <dsp:cNvPr id="0" name=""/>
        <dsp:cNvSpPr/>
      </dsp:nvSpPr>
      <dsp:spPr>
        <a:xfrm>
          <a:off x="443481" y="2878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Establishment</a:t>
          </a:r>
          <a:endParaRPr lang="hu-HU" sz="2300" kern="1200" dirty="0"/>
        </a:p>
      </dsp:txBody>
      <dsp:txXfrm>
        <a:off x="1070253" y="2878"/>
        <a:ext cx="1880316" cy="1253543"/>
      </dsp:txXfrm>
    </dsp:sp>
    <dsp:sp modelId="{873AD1B0-2D5A-48BA-BDC4-03A6AC8C97E9}">
      <dsp:nvSpPr>
        <dsp:cNvPr id="0" name=""/>
        <dsp:cNvSpPr/>
      </dsp:nvSpPr>
      <dsp:spPr>
        <a:xfrm>
          <a:off x="3228678" y="10852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2-phase </a:t>
          </a:r>
          <a:r>
            <a:rPr lang="en-US" sz="1700" kern="1200" dirty="0" smtClean="0"/>
            <a:t>process</a:t>
          </a:r>
          <a:endParaRPr lang="hu-HU" sz="1700" kern="1200" dirty="0"/>
        </a:p>
      </dsp:txBody>
      <dsp:txXfrm>
        <a:off x="3748899" y="108527"/>
        <a:ext cx="1560662" cy="1040441"/>
      </dsp:txXfrm>
    </dsp:sp>
    <dsp:sp modelId="{DAA05F93-4E74-4FFA-9646-627A39035A0B}">
      <dsp:nvSpPr>
        <dsp:cNvPr id="0" name=""/>
        <dsp:cNvSpPr/>
      </dsp:nvSpPr>
      <dsp:spPr>
        <a:xfrm>
          <a:off x="5465627" y="10852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One</a:t>
          </a:r>
          <a:r>
            <a:rPr lang="hu-HU" sz="1700" kern="1200" dirty="0" smtClean="0"/>
            <a:t> </a:t>
          </a:r>
          <a:r>
            <a:rPr lang="en-US" sz="1700" kern="1200" dirty="0" smtClean="0"/>
            <a:t>competent</a:t>
          </a:r>
          <a:r>
            <a:rPr lang="hu-HU" sz="1700" kern="1200" dirty="0" smtClean="0"/>
            <a:t> </a:t>
          </a:r>
          <a:r>
            <a:rPr lang="en-US" sz="1700" kern="1200" dirty="0" smtClean="0"/>
            <a:t>authority</a:t>
          </a:r>
          <a:r>
            <a:rPr lang="hu-HU" sz="1700" kern="1200" dirty="0" smtClean="0"/>
            <a:t> </a:t>
          </a:r>
          <a:r>
            <a:rPr lang="en-US" sz="1700" b="0" kern="1200" dirty="0" smtClean="0"/>
            <a:t>MFAT</a:t>
          </a:r>
          <a:endParaRPr lang="hu-HU" sz="1700" kern="1200" dirty="0"/>
        </a:p>
      </dsp:txBody>
      <dsp:txXfrm>
        <a:off x="5985848" y="108527"/>
        <a:ext cx="1560662" cy="1040441"/>
      </dsp:txXfrm>
    </dsp:sp>
    <dsp:sp modelId="{00C2D68B-0131-45F6-A89A-A9CDF8A7E443}">
      <dsp:nvSpPr>
        <dsp:cNvPr id="0" name=""/>
        <dsp:cNvSpPr/>
      </dsp:nvSpPr>
      <dsp:spPr>
        <a:xfrm>
          <a:off x="502220" y="1431015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Registration</a:t>
          </a:r>
        </a:p>
      </dsp:txBody>
      <dsp:txXfrm>
        <a:off x="1128992" y="1431015"/>
        <a:ext cx="1880316" cy="1253543"/>
      </dsp:txXfrm>
    </dsp:sp>
    <dsp:sp modelId="{38C67498-A057-4BA2-A6CB-ADCCA31FA44C}">
      <dsp:nvSpPr>
        <dsp:cNvPr id="0" name=""/>
        <dsp:cNvSpPr/>
      </dsp:nvSpPr>
      <dsp:spPr>
        <a:xfrm>
          <a:off x="3228678" y="153756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Municipal Tribunal</a:t>
          </a:r>
          <a:endParaRPr lang="en-US" sz="1700" kern="1200" noProof="0" dirty="0"/>
        </a:p>
      </dsp:txBody>
      <dsp:txXfrm>
        <a:off x="3748899" y="1537567"/>
        <a:ext cx="1560662" cy="1040441"/>
      </dsp:txXfrm>
    </dsp:sp>
    <dsp:sp modelId="{877A559C-C19D-45BD-9BB0-2C6D2CFEDF51}">
      <dsp:nvSpPr>
        <dsp:cNvPr id="0" name=""/>
        <dsp:cNvSpPr/>
      </dsp:nvSpPr>
      <dsp:spPr>
        <a:xfrm>
          <a:off x="5465627" y="153756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MFAT</a:t>
          </a:r>
          <a:endParaRPr lang="hu-HU" sz="1700" kern="1200" dirty="0"/>
        </a:p>
      </dsp:txBody>
      <dsp:txXfrm>
        <a:off x="5985848" y="1537567"/>
        <a:ext cx="1560662" cy="1040441"/>
      </dsp:txXfrm>
    </dsp:sp>
    <dsp:sp modelId="{D81BCF82-2975-4F69-8577-6792DD1B0590}">
      <dsp:nvSpPr>
        <dsp:cNvPr id="0" name=""/>
        <dsp:cNvSpPr/>
      </dsp:nvSpPr>
      <dsp:spPr>
        <a:xfrm>
          <a:off x="502220" y="2860056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Supervision</a:t>
          </a:r>
          <a:endParaRPr lang="en-US" sz="2300" kern="1200" noProof="0" dirty="0"/>
        </a:p>
      </dsp:txBody>
      <dsp:txXfrm>
        <a:off x="1128992" y="2860056"/>
        <a:ext cx="1880316" cy="1253543"/>
      </dsp:txXfrm>
    </dsp:sp>
    <dsp:sp modelId="{81A3F6DE-6EC7-483C-894A-04E8892411FE}">
      <dsp:nvSpPr>
        <dsp:cNvPr id="0" name=""/>
        <dsp:cNvSpPr/>
      </dsp:nvSpPr>
      <dsp:spPr>
        <a:xfrm>
          <a:off x="3228678" y="296660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noProof="0" dirty="0" smtClean="0"/>
            <a:t>Office of the Public Prosecutor</a:t>
          </a:r>
          <a:endParaRPr lang="en-US" sz="1700" b="0" kern="1200" noProof="0" dirty="0"/>
        </a:p>
      </dsp:txBody>
      <dsp:txXfrm>
        <a:off x="3748899" y="2966607"/>
        <a:ext cx="1560662" cy="1040441"/>
      </dsp:txXfrm>
    </dsp:sp>
    <dsp:sp modelId="{BB6DB48A-F0AB-45AE-91FB-9BDEB6024908}">
      <dsp:nvSpPr>
        <dsp:cNvPr id="0" name=""/>
        <dsp:cNvSpPr/>
      </dsp:nvSpPr>
      <dsp:spPr>
        <a:xfrm>
          <a:off x="5465627" y="296660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MFAT (</a:t>
          </a:r>
          <a:r>
            <a:rPr lang="hu-HU" sz="1700" kern="1200" dirty="0" err="1" smtClean="0"/>
            <a:t>legal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supervision</a:t>
          </a:r>
          <a:r>
            <a:rPr lang="hu-HU" sz="1700" kern="1200" dirty="0" smtClean="0"/>
            <a:t>)</a:t>
          </a:r>
          <a:endParaRPr lang="hu-HU" sz="1700" kern="1200" dirty="0"/>
        </a:p>
      </dsp:txBody>
      <dsp:txXfrm>
        <a:off x="5985848" y="2966607"/>
        <a:ext cx="1560662" cy="1040441"/>
      </dsp:txXfrm>
    </dsp:sp>
    <dsp:sp modelId="{68364776-C954-449D-A367-BE579BD8F87A}">
      <dsp:nvSpPr>
        <dsp:cNvPr id="0" name=""/>
        <dsp:cNvSpPr/>
      </dsp:nvSpPr>
      <dsp:spPr>
        <a:xfrm>
          <a:off x="502220" y="4289096"/>
          <a:ext cx="3133859" cy="12535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Deadlines</a:t>
          </a:r>
          <a:endParaRPr lang="en-US" sz="2300" kern="1200" noProof="0" dirty="0"/>
        </a:p>
      </dsp:txBody>
      <dsp:txXfrm>
        <a:off x="1128992" y="4289096"/>
        <a:ext cx="1880316" cy="1253543"/>
      </dsp:txXfrm>
    </dsp:sp>
    <dsp:sp modelId="{6C62F3E1-7B64-44A5-A2AB-271EE01A9CC5}">
      <dsp:nvSpPr>
        <dsp:cNvPr id="0" name=""/>
        <dsp:cNvSpPr/>
      </dsp:nvSpPr>
      <dsp:spPr>
        <a:xfrm>
          <a:off x="3228678" y="439564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30</a:t>
          </a:r>
          <a:r>
            <a:rPr lang="hu-HU" sz="1700" kern="1200" dirty="0" smtClean="0"/>
            <a:t> </a:t>
          </a:r>
          <a:r>
            <a:rPr lang="en-US" sz="1700" kern="1200" noProof="0" dirty="0" smtClean="0"/>
            <a:t>days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(+30+10+</a:t>
          </a:r>
          <a:r>
            <a:rPr lang="en-US" sz="1700" kern="1200" noProof="0" dirty="0" smtClean="0"/>
            <a:t>10</a:t>
          </a:r>
          <a:r>
            <a:rPr lang="hu-HU" sz="1700" kern="1200" dirty="0" smtClean="0"/>
            <a:t>)</a:t>
          </a:r>
          <a:endParaRPr lang="hu-HU" sz="1700" kern="1200" dirty="0"/>
        </a:p>
      </dsp:txBody>
      <dsp:txXfrm>
        <a:off x="3748899" y="4395647"/>
        <a:ext cx="1560662" cy="1040441"/>
      </dsp:txXfrm>
    </dsp:sp>
    <dsp:sp modelId="{25D5CE1E-B117-4460-AD2A-FF2B43A9A780}">
      <dsp:nvSpPr>
        <dsp:cNvPr id="0" name=""/>
        <dsp:cNvSpPr/>
      </dsp:nvSpPr>
      <dsp:spPr>
        <a:xfrm>
          <a:off x="5465627" y="4395647"/>
          <a:ext cx="2601103" cy="104044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noProof="0" dirty="0" smtClean="0"/>
            <a:t>8</a:t>
          </a:r>
          <a:r>
            <a:rPr lang="en-US" sz="2800" kern="1200" noProof="0" dirty="0" smtClean="0"/>
            <a:t> days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noProof="0" dirty="0" smtClean="0"/>
            <a:t>(</a:t>
          </a:r>
          <a:r>
            <a:rPr lang="hu-HU" sz="1700" kern="1200" noProof="0" dirty="0" smtClean="0"/>
            <a:t>60 </a:t>
          </a:r>
          <a:r>
            <a:rPr lang="hu-HU" sz="1700" kern="1200" noProof="0" dirty="0" err="1" smtClean="0"/>
            <a:t>days</a:t>
          </a:r>
          <a:r>
            <a:rPr lang="en-US" sz="1700" kern="1200" noProof="0" dirty="0" smtClean="0"/>
            <a:t>)</a:t>
          </a:r>
          <a:endParaRPr lang="en-US" sz="1700" kern="1200" noProof="0" dirty="0"/>
        </a:p>
      </dsp:txBody>
      <dsp:txXfrm>
        <a:off x="5985848" y="4395647"/>
        <a:ext cx="1560662" cy="1040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9CDB9-02EB-407A-986B-0D77F277BDF1}">
      <dsp:nvSpPr>
        <dsp:cNvPr id="0" name=""/>
        <dsp:cNvSpPr/>
      </dsp:nvSpPr>
      <dsp:spPr>
        <a:xfrm>
          <a:off x="6261" y="4647"/>
          <a:ext cx="6661340" cy="92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Ministry of Foreign Affairs </a:t>
          </a:r>
          <a:r>
            <a:rPr lang="hu-HU" sz="2200" kern="1200" dirty="0" smtClean="0"/>
            <a:t>and Trade</a:t>
          </a:r>
          <a:endParaRPr lang="hu-HU" sz="2200" kern="1200" dirty="0"/>
        </a:p>
      </dsp:txBody>
      <dsp:txXfrm>
        <a:off x="33215" y="31601"/>
        <a:ext cx="5560634" cy="866354"/>
      </dsp:txXfrm>
    </dsp:sp>
    <dsp:sp modelId="{48C07B06-161C-472D-B414-9F922A484914}">
      <dsp:nvSpPr>
        <dsp:cNvPr id="0" name=""/>
        <dsp:cNvSpPr/>
      </dsp:nvSpPr>
      <dsp:spPr>
        <a:xfrm>
          <a:off x="497437" y="1048076"/>
          <a:ext cx="6661340" cy="92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0" i="0" kern="1200" dirty="0" err="1" smtClean="0"/>
            <a:t>Parliamentary</a:t>
          </a:r>
          <a:r>
            <a:rPr lang="hu-HU" sz="2200" b="0" i="0" kern="1200" dirty="0" smtClean="0"/>
            <a:t> </a:t>
          </a:r>
          <a:r>
            <a:rPr lang="en-US" sz="2200" b="0" i="0" kern="1200" dirty="0" smtClean="0"/>
            <a:t>State </a:t>
          </a:r>
          <a:r>
            <a:rPr lang="en-US" sz="2200" b="0" i="0" kern="1200" noProof="0" dirty="0" smtClean="0"/>
            <a:t>Secretariat</a:t>
          </a:r>
          <a:r>
            <a:rPr lang="en-US" sz="2200" b="0" i="0" kern="1200" dirty="0" smtClean="0"/>
            <a:t> </a:t>
          </a:r>
          <a:endParaRPr lang="hu-HU" sz="2200" kern="1200" dirty="0"/>
        </a:p>
      </dsp:txBody>
      <dsp:txXfrm>
        <a:off x="524391" y="1075030"/>
        <a:ext cx="5511824" cy="866354"/>
      </dsp:txXfrm>
    </dsp:sp>
    <dsp:sp modelId="{7E238354-E657-4088-88C5-0CEC309A13A2}">
      <dsp:nvSpPr>
        <dsp:cNvPr id="0" name=""/>
        <dsp:cNvSpPr/>
      </dsp:nvSpPr>
      <dsp:spPr>
        <a:xfrm>
          <a:off x="994875" y="2096153"/>
          <a:ext cx="6661340" cy="92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Dep</a:t>
          </a:r>
          <a:r>
            <a:rPr lang="hu-HU" sz="2200" kern="1200" noProof="0" dirty="0" err="1" smtClean="0"/>
            <a:t>uty</a:t>
          </a:r>
          <a:r>
            <a:rPr lang="hu-HU" sz="2200" kern="1200" noProof="0" dirty="0" smtClean="0"/>
            <a:t> </a:t>
          </a:r>
          <a:r>
            <a:rPr lang="hu-HU" sz="2200" kern="1200" noProof="0" dirty="0" err="1" smtClean="0"/>
            <a:t>State</a:t>
          </a:r>
          <a:r>
            <a:rPr lang="hu-HU" sz="2200" kern="1200" noProof="0" dirty="0" smtClean="0"/>
            <a:t> </a:t>
          </a:r>
          <a:r>
            <a:rPr lang="hu-HU" sz="2200" kern="1200" noProof="0" dirty="0" err="1" smtClean="0"/>
            <a:t>Secreteriat</a:t>
          </a:r>
          <a:r>
            <a:rPr lang="en-US" sz="2200" kern="1200" noProof="0" dirty="0" smtClean="0"/>
            <a:t> for </a:t>
          </a:r>
          <a:r>
            <a:rPr lang="hu-HU" sz="2200" kern="1200" noProof="0" dirty="0" err="1" smtClean="0"/>
            <a:t>Regional</a:t>
          </a:r>
          <a:r>
            <a:rPr lang="hu-HU" sz="2200" kern="1200" noProof="0" dirty="0" smtClean="0"/>
            <a:t> and </a:t>
          </a:r>
          <a:r>
            <a:rPr lang="en-US" sz="2200" kern="1200" noProof="0" dirty="0" smtClean="0"/>
            <a:t>Cross-Border </a:t>
          </a:r>
          <a:r>
            <a:rPr lang="hu-HU" sz="2200" kern="1200" noProof="0" dirty="0" err="1" smtClean="0"/>
            <a:t>Economic</a:t>
          </a:r>
          <a:r>
            <a:rPr lang="hu-HU" sz="2200" kern="1200" noProof="0" dirty="0" smtClean="0"/>
            <a:t> </a:t>
          </a:r>
          <a:r>
            <a:rPr lang="en-US" sz="2200" kern="1200" noProof="0" dirty="0" smtClean="0"/>
            <a:t>Cooperation </a:t>
          </a:r>
          <a:endParaRPr lang="en-US" sz="2200" kern="1200" noProof="0" dirty="0"/>
        </a:p>
      </dsp:txBody>
      <dsp:txXfrm>
        <a:off x="1021829" y="2123107"/>
        <a:ext cx="5511824" cy="866354"/>
      </dsp:txXfrm>
    </dsp:sp>
    <dsp:sp modelId="{C4C3ADE1-8473-49D1-9E36-8DBA78C788BA}">
      <dsp:nvSpPr>
        <dsp:cNvPr id="0" name=""/>
        <dsp:cNvSpPr/>
      </dsp:nvSpPr>
      <dsp:spPr>
        <a:xfrm>
          <a:off x="1492313" y="3144229"/>
          <a:ext cx="6661340" cy="92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Department for </a:t>
          </a:r>
          <a:r>
            <a:rPr lang="hu-HU" sz="2200" kern="1200" noProof="0" dirty="0" err="1" smtClean="0"/>
            <a:t>Regional</a:t>
          </a:r>
          <a:r>
            <a:rPr lang="hu-HU" sz="2200" kern="1200" noProof="0" dirty="0" smtClean="0"/>
            <a:t> and </a:t>
          </a:r>
          <a:r>
            <a:rPr lang="en-US" sz="2200" kern="1200" noProof="0" dirty="0" smtClean="0"/>
            <a:t>Cross-Border </a:t>
          </a:r>
          <a:r>
            <a:rPr lang="hu-HU" sz="2200" kern="1200" noProof="0" dirty="0" err="1" smtClean="0"/>
            <a:t>Development</a:t>
          </a:r>
          <a:r>
            <a:rPr lang="en-US" sz="2200" kern="1200" noProof="0" dirty="0" smtClean="0"/>
            <a:t> </a:t>
          </a:r>
          <a:endParaRPr lang="en-US" sz="2200" kern="1200" noProof="0" dirty="0"/>
        </a:p>
      </dsp:txBody>
      <dsp:txXfrm>
        <a:off x="1519267" y="3171183"/>
        <a:ext cx="5511824" cy="866354"/>
      </dsp:txXfrm>
    </dsp:sp>
    <dsp:sp modelId="{0AFBE9EA-935F-409E-86AB-830939E94638}">
      <dsp:nvSpPr>
        <dsp:cNvPr id="0" name=""/>
        <dsp:cNvSpPr/>
      </dsp:nvSpPr>
      <dsp:spPr>
        <a:xfrm>
          <a:off x="1989751" y="4192306"/>
          <a:ext cx="6661340" cy="92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Unit </a:t>
          </a:r>
          <a:r>
            <a:rPr lang="hu-HU" sz="2200" kern="1200" dirty="0" err="1" smtClean="0"/>
            <a:t>for</a:t>
          </a:r>
          <a:r>
            <a:rPr lang="hu-HU" sz="2200" kern="1200" dirty="0" smtClean="0"/>
            <a:t> </a:t>
          </a:r>
          <a:r>
            <a:rPr lang="hu-HU" sz="2200" kern="1200" dirty="0" err="1" smtClean="0"/>
            <a:t>EGTCs</a:t>
          </a:r>
          <a:endParaRPr lang="hu-HU" sz="2200" kern="1200" dirty="0"/>
        </a:p>
      </dsp:txBody>
      <dsp:txXfrm>
        <a:off x="2016705" y="4219260"/>
        <a:ext cx="5511824" cy="866354"/>
      </dsp:txXfrm>
    </dsp:sp>
    <dsp:sp modelId="{E98876FD-E862-4196-AF36-CA8D52CAA3A9}">
      <dsp:nvSpPr>
        <dsp:cNvPr id="0" name=""/>
        <dsp:cNvSpPr/>
      </dsp:nvSpPr>
      <dsp:spPr>
        <a:xfrm rot="10800000">
          <a:off x="6063170" y="672302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kern="1200"/>
        </a:p>
      </dsp:txBody>
      <dsp:txXfrm>
        <a:off x="6197758" y="820349"/>
        <a:ext cx="328994" cy="450123"/>
      </dsp:txXfrm>
    </dsp:sp>
    <dsp:sp modelId="{D811570B-2E8C-459D-AFB6-F61852109703}">
      <dsp:nvSpPr>
        <dsp:cNvPr id="0" name=""/>
        <dsp:cNvSpPr/>
      </dsp:nvSpPr>
      <dsp:spPr>
        <a:xfrm rot="10800000">
          <a:off x="6560608" y="172037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kern="1200"/>
        </a:p>
      </dsp:txBody>
      <dsp:txXfrm>
        <a:off x="6695196" y="1868426"/>
        <a:ext cx="328994" cy="450123"/>
      </dsp:txXfrm>
    </dsp:sp>
    <dsp:sp modelId="{E7B9E6B9-09F2-4147-9769-61E73D4EC57F}">
      <dsp:nvSpPr>
        <dsp:cNvPr id="0" name=""/>
        <dsp:cNvSpPr/>
      </dsp:nvSpPr>
      <dsp:spPr>
        <a:xfrm rot="10800000">
          <a:off x="7058045" y="2753118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kern="1200"/>
        </a:p>
      </dsp:txBody>
      <dsp:txXfrm>
        <a:off x="7192633" y="2901165"/>
        <a:ext cx="328994" cy="450123"/>
      </dsp:txXfrm>
    </dsp:sp>
    <dsp:sp modelId="{61D091DE-591C-4FB4-BBA4-B1CC02F12F71}">
      <dsp:nvSpPr>
        <dsp:cNvPr id="0" name=""/>
        <dsp:cNvSpPr/>
      </dsp:nvSpPr>
      <dsp:spPr>
        <a:xfrm rot="10800000">
          <a:off x="7555483" y="3811420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kern="1200"/>
        </a:p>
      </dsp:txBody>
      <dsp:txXfrm>
        <a:off x="7690071" y="3959467"/>
        <a:ext cx="328994" cy="450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5D00C-D00B-4421-9F98-CDAA13BB06A9}">
      <dsp:nvSpPr>
        <dsp:cNvPr id="0" name=""/>
        <dsp:cNvSpPr/>
      </dsp:nvSpPr>
      <dsp:spPr>
        <a:xfrm>
          <a:off x="599116" y="421915"/>
          <a:ext cx="7524256" cy="79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 Public </a:t>
          </a:r>
          <a:r>
            <a:rPr lang="hu-HU" sz="2500" kern="1200" dirty="0" err="1" smtClean="0"/>
            <a:t>Authority</a:t>
          </a:r>
          <a:r>
            <a:rPr lang="hu-HU" sz="2500" kern="1200" dirty="0" smtClean="0"/>
            <a:t> </a:t>
          </a:r>
          <a:r>
            <a:rPr lang="hu-HU" sz="2500" kern="1200" dirty="0" err="1" smtClean="0"/>
            <a:t>Tasks</a:t>
          </a:r>
          <a:endParaRPr lang="hu-HU" sz="2500" kern="1200" dirty="0"/>
        </a:p>
      </dsp:txBody>
      <dsp:txXfrm>
        <a:off x="622399" y="445198"/>
        <a:ext cx="6243322" cy="748363"/>
      </dsp:txXfrm>
    </dsp:sp>
    <dsp:sp modelId="{FA0299FA-6863-4A23-9190-7296364E4C68}">
      <dsp:nvSpPr>
        <dsp:cNvPr id="0" name=""/>
        <dsp:cNvSpPr/>
      </dsp:nvSpPr>
      <dsp:spPr>
        <a:xfrm>
          <a:off x="1616115" y="1524577"/>
          <a:ext cx="6889629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err="1" smtClean="0"/>
            <a:t>Approval</a:t>
          </a:r>
          <a:r>
            <a:rPr lang="hu-HU" sz="2500" kern="1200" dirty="0" smtClean="0"/>
            <a:t> and </a:t>
          </a:r>
          <a:r>
            <a:rPr lang="hu-HU" sz="2500" kern="1200" dirty="0" err="1" smtClean="0"/>
            <a:t>Registration</a:t>
          </a:r>
          <a:r>
            <a:rPr lang="hu-HU" sz="2500" kern="1200" dirty="0" smtClean="0"/>
            <a:t> </a:t>
          </a:r>
          <a:r>
            <a:rPr lang="hu-HU" sz="2500" kern="1200" dirty="0" err="1" smtClean="0"/>
            <a:t>Authority</a:t>
          </a:r>
          <a:endParaRPr lang="hu-HU" sz="2500" kern="1200" dirty="0"/>
        </a:p>
      </dsp:txBody>
      <dsp:txXfrm>
        <a:off x="1646274" y="1554736"/>
        <a:ext cx="5587447" cy="969396"/>
      </dsp:txXfrm>
    </dsp:sp>
    <dsp:sp modelId="{CBC5433F-5E46-479B-AC65-710A2A7C8714}">
      <dsp:nvSpPr>
        <dsp:cNvPr id="0" name=""/>
        <dsp:cNvSpPr/>
      </dsp:nvSpPr>
      <dsp:spPr>
        <a:xfrm>
          <a:off x="103898" y="2685033"/>
          <a:ext cx="6935821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noProof="0" dirty="0" smtClean="0"/>
            <a:t>EGTC Public e-</a:t>
          </a:r>
          <a:r>
            <a:rPr lang="hu-HU" sz="2500" kern="1200" noProof="0" dirty="0" err="1" smtClean="0"/>
            <a:t>Register</a:t>
          </a:r>
          <a:r>
            <a:rPr lang="hu-HU" sz="2500" kern="1200" noProof="0" dirty="0" smtClean="0"/>
            <a:t> (website)</a:t>
          </a:r>
          <a:endParaRPr lang="en-US" sz="2500" kern="1200" noProof="0" dirty="0"/>
        </a:p>
      </dsp:txBody>
      <dsp:txXfrm>
        <a:off x="134057" y="2715192"/>
        <a:ext cx="5633983" cy="969396"/>
      </dsp:txXfrm>
    </dsp:sp>
    <dsp:sp modelId="{614F1ED8-7761-40C5-A229-15EC816114F1}">
      <dsp:nvSpPr>
        <dsp:cNvPr id="0" name=""/>
        <dsp:cNvSpPr/>
      </dsp:nvSpPr>
      <dsp:spPr>
        <a:xfrm>
          <a:off x="1881064" y="4058407"/>
          <a:ext cx="6935821" cy="838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noProof="0" dirty="0" err="1" smtClean="0"/>
            <a:t>Supervision</a:t>
          </a:r>
          <a:r>
            <a:rPr lang="hu-HU" sz="2500" kern="1200" noProof="0" dirty="0" smtClean="0"/>
            <a:t> (</a:t>
          </a:r>
          <a:r>
            <a:rPr lang="hu-HU" sz="2500" kern="1200" noProof="0" dirty="0" err="1" smtClean="0"/>
            <a:t>legality</a:t>
          </a:r>
          <a:r>
            <a:rPr lang="hu-HU" sz="2500" kern="1200" noProof="0" dirty="0" smtClean="0"/>
            <a:t> of </a:t>
          </a:r>
          <a:r>
            <a:rPr lang="hu-HU" sz="2500" kern="1200" noProof="0" dirty="0" err="1" smtClean="0"/>
            <a:t>the</a:t>
          </a:r>
          <a:r>
            <a:rPr lang="hu-HU" sz="2500" kern="1200" noProof="0" dirty="0" smtClean="0"/>
            <a:t> </a:t>
          </a:r>
          <a:r>
            <a:rPr lang="hu-HU" sz="2500" kern="1200" noProof="0" dirty="0" err="1" smtClean="0"/>
            <a:t>operation</a:t>
          </a:r>
          <a:r>
            <a:rPr lang="hu-HU" sz="2500" kern="1200" noProof="0" dirty="0" smtClean="0"/>
            <a:t>)</a:t>
          </a:r>
          <a:endParaRPr lang="en-US" sz="2500" kern="1200" noProof="0" dirty="0"/>
        </a:p>
      </dsp:txBody>
      <dsp:txXfrm>
        <a:off x="1905612" y="4082955"/>
        <a:ext cx="5636536" cy="789040"/>
      </dsp:txXfrm>
    </dsp:sp>
    <dsp:sp modelId="{90074EFC-6893-4A41-9060-4950CBFE46D6}">
      <dsp:nvSpPr>
        <dsp:cNvPr id="0" name=""/>
        <dsp:cNvSpPr/>
      </dsp:nvSpPr>
      <dsp:spPr>
        <a:xfrm>
          <a:off x="7328200" y="864098"/>
          <a:ext cx="669314" cy="3493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500" kern="1200"/>
        </a:p>
      </dsp:txBody>
      <dsp:txXfrm>
        <a:off x="7478796" y="864098"/>
        <a:ext cx="368122" cy="3328246"/>
      </dsp:txXfrm>
    </dsp:sp>
    <dsp:sp modelId="{2B2E1604-551D-4529-ACAF-29551314DAFC}">
      <dsp:nvSpPr>
        <dsp:cNvPr id="0" name=""/>
        <dsp:cNvSpPr/>
      </dsp:nvSpPr>
      <dsp:spPr>
        <a:xfrm>
          <a:off x="2325568" y="1117790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kern="1200"/>
        </a:p>
      </dsp:txBody>
      <dsp:txXfrm>
        <a:off x="2476164" y="1117790"/>
        <a:ext cx="368122" cy="503659"/>
      </dsp:txXfrm>
    </dsp:sp>
    <dsp:sp modelId="{529E7F57-D6E2-4DC2-BE76-DD65A5BF8943}">
      <dsp:nvSpPr>
        <dsp:cNvPr id="0" name=""/>
        <dsp:cNvSpPr/>
      </dsp:nvSpPr>
      <dsp:spPr>
        <a:xfrm>
          <a:off x="749722" y="1178223"/>
          <a:ext cx="669314" cy="16037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500" kern="1200" dirty="0"/>
        </a:p>
      </dsp:txBody>
      <dsp:txXfrm>
        <a:off x="900318" y="1178223"/>
        <a:ext cx="368122" cy="1438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CE1F0-47E9-4CB7-BC12-22043558F24B}">
      <dsp:nvSpPr>
        <dsp:cNvPr id="0" name=""/>
        <dsp:cNvSpPr/>
      </dsp:nvSpPr>
      <dsp:spPr>
        <a:xfrm>
          <a:off x="1008134" y="0"/>
          <a:ext cx="7231952" cy="4821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noProof="0" dirty="0" err="1" smtClean="0"/>
            <a:t>Act</a:t>
          </a:r>
          <a:r>
            <a:rPr lang="hu-HU" sz="4000" kern="1200" noProof="0" dirty="0" smtClean="0"/>
            <a:t> CL of 2016 </a:t>
          </a:r>
          <a:r>
            <a:rPr lang="hu-HU" sz="4000" kern="1200" noProof="0" dirty="0" err="1" smtClean="0"/>
            <a:t>on</a:t>
          </a:r>
          <a:r>
            <a:rPr lang="hu-HU" sz="4000" kern="1200" noProof="0" dirty="0" smtClean="0"/>
            <a:t> General Public </a:t>
          </a:r>
          <a:r>
            <a:rPr lang="hu-HU" sz="4000" kern="1200" noProof="0" dirty="0" err="1" smtClean="0"/>
            <a:t>Administration</a:t>
          </a:r>
          <a:r>
            <a:rPr lang="hu-HU" sz="4000" kern="1200" noProof="0" dirty="0" smtClean="0"/>
            <a:t> </a:t>
          </a:r>
          <a:r>
            <a:rPr lang="hu-HU" sz="4000" kern="1200" noProof="0" dirty="0" err="1" smtClean="0"/>
            <a:t>Procedures</a:t>
          </a:r>
          <a:endParaRPr lang="en-US" sz="4000" kern="1200" noProof="0" dirty="0"/>
        </a:p>
      </dsp:txBody>
      <dsp:txXfrm>
        <a:off x="1149345" y="141211"/>
        <a:ext cx="6949530" cy="4538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16C60-D350-4E57-A0DE-A35139BDD44D}">
      <dsp:nvSpPr>
        <dsp:cNvPr id="0" name=""/>
        <dsp:cNvSpPr/>
      </dsp:nvSpPr>
      <dsp:spPr>
        <a:xfrm>
          <a:off x="1969873" y="1223888"/>
          <a:ext cx="4819830" cy="2232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noProof="0" dirty="0" smtClean="0"/>
            <a:t>www.egtc.gov.hu</a:t>
          </a:r>
          <a:endParaRPr lang="en-US" sz="4000" kern="1200" noProof="0" dirty="0"/>
        </a:p>
      </dsp:txBody>
      <dsp:txXfrm>
        <a:off x="1969873" y="1223888"/>
        <a:ext cx="4819830" cy="2232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D98D4-BC85-4C4C-A0B6-A6AB4444E508}">
      <dsp:nvSpPr>
        <dsp:cNvPr id="0" name=""/>
        <dsp:cNvSpPr/>
      </dsp:nvSpPr>
      <dsp:spPr>
        <a:xfrm>
          <a:off x="0" y="0"/>
          <a:ext cx="7369310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700" kern="1200" dirty="0" smtClean="0"/>
            <a:t>EGTC </a:t>
          </a:r>
          <a:r>
            <a:rPr lang="hu-HU" sz="5700" kern="1200" dirty="0" err="1" smtClean="0"/>
            <a:t>Support</a:t>
          </a:r>
          <a:endParaRPr lang="hu-HU" sz="5700" kern="1200" dirty="0"/>
        </a:p>
      </dsp:txBody>
      <dsp:txXfrm>
        <a:off x="41126" y="41126"/>
        <a:ext cx="5854117" cy="1321904"/>
      </dsp:txXfrm>
    </dsp:sp>
    <dsp:sp modelId="{E8BFB21D-801B-415E-9A7F-EED39E611EC1}">
      <dsp:nvSpPr>
        <dsp:cNvPr id="0" name=""/>
        <dsp:cNvSpPr/>
      </dsp:nvSpPr>
      <dsp:spPr>
        <a:xfrm>
          <a:off x="650233" y="1638182"/>
          <a:ext cx="7369310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700" kern="1200" dirty="0" smtClean="0"/>
            <a:t>Financial</a:t>
          </a:r>
          <a:endParaRPr lang="hu-HU" sz="5700" kern="1200" dirty="0"/>
        </a:p>
      </dsp:txBody>
      <dsp:txXfrm>
        <a:off x="691359" y="1679308"/>
        <a:ext cx="5724123" cy="1321904"/>
      </dsp:txXfrm>
    </dsp:sp>
    <dsp:sp modelId="{D4A20F7D-B6AE-4202-AED1-323CCB8256B3}">
      <dsp:nvSpPr>
        <dsp:cNvPr id="0" name=""/>
        <dsp:cNvSpPr/>
      </dsp:nvSpPr>
      <dsp:spPr>
        <a:xfrm>
          <a:off x="1300466" y="3276364"/>
          <a:ext cx="7369310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700" kern="1200" noProof="0" dirty="0" err="1" smtClean="0"/>
            <a:t>Technical</a:t>
          </a:r>
          <a:endParaRPr lang="en-US" sz="5700" kern="1200" noProof="0" dirty="0"/>
        </a:p>
      </dsp:txBody>
      <dsp:txXfrm>
        <a:off x="1341592" y="3317490"/>
        <a:ext cx="5724123" cy="1321904"/>
      </dsp:txXfrm>
    </dsp:sp>
    <dsp:sp modelId="{B549A38E-0465-4846-B341-9365A608F29E}">
      <dsp:nvSpPr>
        <dsp:cNvPr id="0" name=""/>
        <dsp:cNvSpPr/>
      </dsp:nvSpPr>
      <dsp:spPr>
        <a:xfrm>
          <a:off x="775471" y="1107414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>
        <a:off x="980829" y="1107414"/>
        <a:ext cx="501985" cy="686808"/>
      </dsp:txXfrm>
    </dsp:sp>
    <dsp:sp modelId="{F4981BDA-2FFB-44BA-AB53-005A0B67FA50}">
      <dsp:nvSpPr>
        <dsp:cNvPr id="0" name=""/>
        <dsp:cNvSpPr/>
      </dsp:nvSpPr>
      <dsp:spPr>
        <a:xfrm>
          <a:off x="6464099" y="1138729"/>
          <a:ext cx="912701" cy="2589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/>
        </a:p>
      </dsp:txBody>
      <dsp:txXfrm>
        <a:off x="6669457" y="1138729"/>
        <a:ext cx="501985" cy="2363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587F6-1800-4804-9067-C4BB0692620C}">
      <dsp:nvSpPr>
        <dsp:cNvPr id="0" name=""/>
        <dsp:cNvSpPr/>
      </dsp:nvSpPr>
      <dsp:spPr>
        <a:xfrm>
          <a:off x="0" y="691734"/>
          <a:ext cx="84891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FCD1F-6F64-47AC-A23A-521C509CFE96}">
      <dsp:nvSpPr>
        <dsp:cNvPr id="0" name=""/>
        <dsp:cNvSpPr/>
      </dsp:nvSpPr>
      <dsp:spPr>
        <a:xfrm>
          <a:off x="856345" y="0"/>
          <a:ext cx="7162997" cy="8884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609" tIns="0" rIns="2246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Cooperation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with</a:t>
          </a:r>
          <a:r>
            <a:rPr lang="hu-HU" sz="2400" kern="1200" dirty="0" smtClean="0"/>
            <a:t> CESCI/EC/</a:t>
          </a:r>
          <a:r>
            <a:rPr lang="hu-HU" sz="2400" kern="1200" dirty="0" err="1" smtClean="0"/>
            <a:t>CoR</a:t>
          </a:r>
          <a:r>
            <a:rPr lang="hu-HU" sz="2400" kern="1200" dirty="0" smtClean="0"/>
            <a:t> etc.</a:t>
          </a:r>
          <a:endParaRPr lang="hu-HU" sz="2400" kern="1200" dirty="0"/>
        </a:p>
      </dsp:txBody>
      <dsp:txXfrm>
        <a:off x="899713" y="43368"/>
        <a:ext cx="7076261" cy="801671"/>
      </dsp:txXfrm>
    </dsp:sp>
    <dsp:sp modelId="{963122AB-5161-498D-8CF4-10E59E82D07D}">
      <dsp:nvSpPr>
        <dsp:cNvPr id="0" name=""/>
        <dsp:cNvSpPr/>
      </dsp:nvSpPr>
      <dsp:spPr>
        <a:xfrm>
          <a:off x="0" y="2107222"/>
          <a:ext cx="84891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F9973-F379-4DEF-9EC0-9C1E7F940558}">
      <dsp:nvSpPr>
        <dsp:cNvPr id="0" name=""/>
        <dsp:cNvSpPr/>
      </dsp:nvSpPr>
      <dsp:spPr>
        <a:xfrm>
          <a:off x="855509" y="1278062"/>
          <a:ext cx="7156002" cy="11462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609" tIns="0" rIns="2246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EGTC </a:t>
          </a:r>
          <a:r>
            <a:rPr lang="hu-HU" sz="2400" b="0" kern="1200" dirty="0" err="1" smtClean="0"/>
            <a:t>Workshop</a:t>
          </a:r>
          <a:r>
            <a:rPr lang="hu-HU" sz="2400" b="0" kern="1200" dirty="0" smtClean="0"/>
            <a:t> (3/</a:t>
          </a:r>
          <a:r>
            <a:rPr lang="hu-HU" sz="2400" b="0" kern="1200" dirty="0" err="1" smtClean="0"/>
            <a:t>year</a:t>
          </a:r>
          <a:r>
            <a:rPr lang="hu-HU" sz="2400" b="0" kern="1200" dirty="0" smtClean="0"/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kern="1200" dirty="0" err="1" smtClean="0"/>
            <a:t>Annual</a:t>
          </a:r>
          <a:r>
            <a:rPr lang="hu-HU" sz="2400" b="0" kern="1200" dirty="0" smtClean="0"/>
            <a:t> Meeting of EGTC </a:t>
          </a:r>
          <a:r>
            <a:rPr lang="hu-HU" sz="2400" b="0" kern="1200" dirty="0" err="1" smtClean="0"/>
            <a:t>Approval</a:t>
          </a:r>
          <a:r>
            <a:rPr lang="hu-HU" sz="2400" b="0" kern="1200" dirty="0" smtClean="0"/>
            <a:t> </a:t>
          </a:r>
          <a:r>
            <a:rPr lang="hu-HU" sz="2400" b="0" kern="1200" dirty="0" err="1" smtClean="0"/>
            <a:t>Authorities</a:t>
          </a:r>
          <a:endParaRPr lang="en-US" sz="2400" b="0" kern="1200" dirty="0" smtClean="0"/>
        </a:p>
      </dsp:txBody>
      <dsp:txXfrm>
        <a:off x="911462" y="1334015"/>
        <a:ext cx="7044096" cy="1034301"/>
      </dsp:txXfrm>
    </dsp:sp>
    <dsp:sp modelId="{B942C353-DB29-463C-8103-F22F5CF6BA55}">
      <dsp:nvSpPr>
        <dsp:cNvPr id="0" name=""/>
        <dsp:cNvSpPr/>
      </dsp:nvSpPr>
      <dsp:spPr>
        <a:xfrm>
          <a:off x="0" y="3604047"/>
          <a:ext cx="848917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5F15F-6ED1-4B92-A025-3BEF4CD7FE48}">
      <dsp:nvSpPr>
        <dsp:cNvPr id="0" name=""/>
        <dsp:cNvSpPr/>
      </dsp:nvSpPr>
      <dsp:spPr>
        <a:xfrm>
          <a:off x="784320" y="2859150"/>
          <a:ext cx="7299846" cy="11732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609" tIns="0" rIns="2246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kern="1200" dirty="0" smtClean="0"/>
            <a:t>EGTC </a:t>
          </a:r>
          <a:r>
            <a:rPr lang="en-US" sz="2400" b="0" kern="1200" noProof="0" dirty="0" smtClean="0"/>
            <a:t>Website</a:t>
          </a:r>
          <a:r>
            <a:rPr lang="hu-HU" sz="2400" b="0" kern="1200" noProof="0" dirty="0" smtClean="0"/>
            <a:t>      </a:t>
          </a:r>
          <a:r>
            <a:rPr lang="en-US" sz="2400" b="0" kern="1200" noProof="0" dirty="0" smtClean="0"/>
            <a:t>www.egtc.gov.hu</a:t>
          </a:r>
          <a:endParaRPr lang="en-US" sz="2400" b="0" kern="1200" noProof="0" dirty="0"/>
        </a:p>
      </dsp:txBody>
      <dsp:txXfrm>
        <a:off x="841596" y="2916426"/>
        <a:ext cx="7185294" cy="105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FAB89B-7242-466E-8291-370F57601F3D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123406-8BE1-44FA-93A8-B4D8AD0E44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499EE-C451-4A33-AD2A-B36E26599885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686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6BE861-A56B-4092-B4EB-C1DE0DA5E242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891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C7D393-1F09-438F-B356-6E3115081699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C1653-D5DD-4F58-9462-18072128CF0D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375A9-2BB5-4931-BDA3-C7915B2A284A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457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AD3F3-0F92-46A0-8CC4-A295B8300F92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hu-HU" smtClean="0"/>
          </a:p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662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C4DC4A-55C9-4E0B-B518-6378128DF3E6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hu-HU" smtClean="0"/>
          </a:p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867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F76DE4-FB63-4D75-8864-E206562AA7B9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072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BA7E62-3318-41CD-82AB-620549ECB6EA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277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8F1DC5-821A-497E-9368-1AB0DD6057A2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hu-HU" smtClean="0"/>
          </a:p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481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E30FA7-2795-47B7-8995-19D9FBC7EF55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384D-7677-48BA-B404-60EB301C190E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1748-8F5A-4DA1-9164-436C1CF49C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F738-D394-49D4-8686-E211828F9BDC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C605-DB17-4ACA-ADF9-3695F10BF0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6A58-A58D-4340-A2EB-1431FB73DA6D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045-A349-4DC5-944C-70B6D2A75C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2A1E-D647-47FE-963C-7805D33B96C6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D7B0-E5FE-47D5-BAEE-D9E28C2C3528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A89E-3EDC-4C75-BFC0-F5C512BC8EDF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14FB3-ED0B-4018-B0EE-D6E5BC2EB193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2744-D3A5-4605-BE90-E619740FDE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9180-5C35-4C7A-A032-FA6305D4EFAB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F7E0-C648-4FD7-9884-C1E8D107DB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EBC5-2A58-42C4-B55C-834DE0B73A1C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4178-A949-48E0-A9C5-4C8BE2710D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DCF1-AE08-4D17-9C5E-B3CEC949C89F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FAAC-6C30-44E3-9C4D-2367404641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1AC8-AA93-4FB8-AC33-A8B35B1C5DEB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AB98-96C6-4C92-B546-9D0290CD1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F295-8E73-45BA-9A53-9674A2BC9FC2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9E4B-E969-4798-8AF2-39D2645D0F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2FD7-4764-40BD-B201-B4F4D0973107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0B21-DDA4-4019-B402-747FE5568A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51EF-3CFB-4603-B744-106965E46E0B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ABCD-B1A7-45C4-8762-1E1EBB881A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42103-9612-4C50-86F7-5A545F329544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712B-DDCD-407B-920D-608748DC87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00F630F-627C-4C51-AF85-15315F53F49C}" type="datetimeFigureOut">
              <a:rPr lang="hu-HU"/>
              <a:pPr>
                <a:defRPr/>
              </a:pPr>
              <a:t>2019. 11. 20.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0B49CB0-0283-4B2B-A12A-9021839CC8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  <p:sldLayoutId id="2147483708" r:id="rId15"/>
  </p:sldLayoutIdLst>
  <p:transition spd="slow">
    <p:fade/>
  </p:transition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8.png@01CE731C.061570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a.antal@mfa.gov.h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egtc.kormany.hu/" TargetMode="Externa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Kép 21" descr="cid:image008.png@01CE731C.061570B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411413" y="5607050"/>
            <a:ext cx="5762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églalap 23"/>
          <p:cNvSpPr>
            <a:spLocks noChangeArrowheads="1"/>
          </p:cNvSpPr>
          <p:nvPr/>
        </p:nvSpPr>
        <p:spPr bwMode="auto">
          <a:xfrm>
            <a:off x="890588" y="1751013"/>
            <a:ext cx="7713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Palatino Linotype" pitchFamily="18" charset="0"/>
              </a:rPr>
              <a:t/>
            </a:r>
            <a:br>
              <a:rPr lang="en-US" sz="3600" b="1">
                <a:solidFill>
                  <a:srgbClr val="000000"/>
                </a:solidFill>
                <a:latin typeface="Palatino Linotype" pitchFamily="18" charset="0"/>
              </a:rPr>
            </a:br>
            <a:endParaRPr lang="hu-HU" sz="3600" b="1" i="1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481013" y="1570038"/>
            <a:ext cx="8404225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small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lang="hu-HU" sz="4000" b="1" cap="small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cap="small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Hungarian </a:t>
            </a:r>
            <a:r>
              <a:rPr lang="hu-HU" sz="4000" b="1" cap="small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approval</a:t>
            </a:r>
            <a:r>
              <a:rPr lang="hu-HU" sz="4000" b="1" cap="small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hu-HU" sz="4000" b="1" cap="small" dirty="0" err="1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Registration</a:t>
            </a:r>
            <a:r>
              <a:rPr lang="hu-HU" sz="4000" b="1" cap="small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4000" b="1" cap="small" dirty="0" err="1" smtClean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Procedure</a:t>
            </a:r>
            <a:r>
              <a:rPr lang="en-US" sz="4000" b="1" cap="small" dirty="0" smtClean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cap="small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>on EGTCs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2F5897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2F5897"/>
                </a:solidFill>
                <a:latin typeface="+mn-lt"/>
                <a:cs typeface="Times New Roman" pitchFamily="18" charset="0"/>
              </a:rPr>
              <a:t>Dr. Antal Andrea</a:t>
            </a:r>
            <a:endParaRPr lang="en-US" sz="1600" b="1" dirty="0">
              <a:solidFill>
                <a:srgbClr val="2F5897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dirty="0">
              <a:solidFill>
                <a:srgbClr val="2F5897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600" dirty="0">
              <a:solidFill>
                <a:srgbClr val="2F5897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2F5897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076B4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Meeting of the EGTC Approval Authorities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6076B4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Budapest, 28 </a:t>
            </a:r>
            <a:r>
              <a:rPr lang="hu-HU" sz="2400" b="1" dirty="0" err="1">
                <a:solidFill>
                  <a:srgbClr val="6076B4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October</a:t>
            </a:r>
            <a:r>
              <a:rPr lang="hu-HU" sz="2400" b="1" dirty="0">
                <a:solidFill>
                  <a:srgbClr val="6076B4">
                    <a:lumMod val="75000"/>
                  </a:srgbClr>
                </a:solidFill>
                <a:latin typeface="+mn-lt"/>
                <a:cs typeface="Times New Roman" panose="02020603050405020304" pitchFamily="18" charset="0"/>
              </a:rPr>
              <a:t> 2019</a:t>
            </a:r>
            <a:endParaRPr lang="hu-HU" sz="4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700338" y="5822950"/>
            <a:ext cx="3451225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cap="all" dirty="0">
                <a:solidFill>
                  <a:prstClr val="black"/>
                </a:solidFill>
                <a:latin typeface="Book Antiqua"/>
                <a:ea typeface="Calibri"/>
                <a:cs typeface="Arial"/>
              </a:rPr>
              <a:t>ministry of Foreign Affairs and Trade OF HUNGARY</a:t>
            </a:r>
            <a:endParaRPr lang="hu-H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836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2800" b="1" u="sng" dirty="0" smtClean="0">
                <a:solidFill>
                  <a:srgbClr val="2F5897"/>
                </a:solidFill>
                <a:cs typeface="Times New Roman" pitchFamily="18" charset="0"/>
              </a:rPr>
              <a:t>III.A</a:t>
            </a:r>
            <a:r>
              <a:rPr lang="en-US" sz="2800" b="1" u="sng" dirty="0" smtClean="0">
                <a:solidFill>
                  <a:srgbClr val="2F5897"/>
                </a:solidFill>
                <a:cs typeface="Times New Roman" pitchFamily="18" charset="0"/>
              </a:rPr>
              <a:t>ctivit</a:t>
            </a:r>
            <a:r>
              <a:rPr lang="hu-HU" sz="2800" b="1" u="sng" dirty="0" smtClean="0">
                <a:solidFill>
                  <a:srgbClr val="2F5897"/>
                </a:solidFill>
                <a:cs typeface="Times New Roman" pitchFamily="18" charset="0"/>
              </a:rPr>
              <a:t>y</a:t>
            </a:r>
            <a:r>
              <a:rPr lang="en-US" sz="2800" b="1" u="sng" dirty="0" smtClean="0">
                <a:solidFill>
                  <a:srgbClr val="2F5897"/>
                </a:solidFill>
                <a:cs typeface="Times New Roman" pitchFamily="18" charset="0"/>
              </a:rPr>
              <a:t> of the Ministry related to the EGTCs</a:t>
            </a:r>
            <a:endParaRPr lang="en-US" sz="2800" b="1" u="sng" dirty="0">
              <a:solidFill>
                <a:srgbClr val="2F5897"/>
              </a:solidFill>
              <a:cs typeface="Times New Roman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37645" y="1505422"/>
          <a:ext cx="8489177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7921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u="sng" dirty="0">
                <a:solidFill>
                  <a:srgbClr val="2F5897"/>
                </a:solidFill>
                <a:latin typeface="+mn-lt"/>
                <a:cs typeface="Times New Roman" pitchFamily="18" charset="0"/>
              </a:rPr>
              <a:t>EGTCs in Hungary</a:t>
            </a:r>
          </a:p>
        </p:txBody>
      </p:sp>
      <p:pic>
        <p:nvPicPr>
          <p:cNvPr id="37890" name="Tartalom helye 4"/>
          <p:cNvPicPr>
            <a:picLocks noGrp="1" noChangeAspect="1"/>
          </p:cNvPicPr>
          <p:nvPr>
            <p:ph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819525" y="4581525"/>
            <a:ext cx="1504950" cy="1704975"/>
          </a:xfrm>
        </p:spPr>
      </p:pic>
      <p:pic>
        <p:nvPicPr>
          <p:cNvPr id="37891" name="Kép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0300" y="1196975"/>
            <a:ext cx="68834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5"/>
          <p:cNvSpPr>
            <a:spLocks noGrp="1"/>
          </p:cNvSpPr>
          <p:nvPr>
            <p:ph idx="13"/>
          </p:nvPr>
        </p:nvSpPr>
        <p:spPr>
          <a:xfrm>
            <a:off x="395288" y="1484313"/>
            <a:ext cx="82804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600" smtClean="0">
              <a:latin typeface="Garamond" pitchFamily="18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hu-HU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>
              <a:spcBef>
                <a:spcPct val="0"/>
              </a:spcBef>
            </a:pPr>
            <a:r>
              <a:rPr lang="hu-HU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YOUR ATTENTION</a:t>
            </a:r>
          </a:p>
          <a:p>
            <a:pPr algn="ctr">
              <a:spcBef>
                <a:spcPct val="0"/>
              </a:spcBef>
            </a:pPr>
            <a:endParaRPr lang="hu-HU" sz="28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dr. Antal Andrea</a:t>
            </a:r>
          </a:p>
          <a:p>
            <a:pPr algn="ctr">
              <a:spcBef>
                <a:spcPct val="0"/>
              </a:spcBef>
            </a:pPr>
            <a:r>
              <a:rPr lang="en-US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Ministry </a:t>
            </a:r>
            <a:r>
              <a:rPr lang="hu-H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Foreign Affairs and Trade</a:t>
            </a:r>
            <a:endParaRPr lang="en-US" sz="20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andrea.antal</a:t>
            </a:r>
            <a:r>
              <a:rPr lang="en-US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hu-H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mfa</a:t>
            </a:r>
            <a:r>
              <a:rPr lang="en-US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.gov.hu</a:t>
            </a:r>
            <a:endParaRPr lang="en-US" sz="20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www.egtc.gov.hu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649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u="sng" dirty="0" smtClean="0">
                <a:cs typeface="Times New Roman" pitchFamily="18" charset="0"/>
              </a:rPr>
              <a:t>The </a:t>
            </a:r>
            <a:r>
              <a:rPr lang="en-US" sz="3600" b="1" u="sng" dirty="0" smtClean="0">
                <a:cs typeface="Times New Roman" pitchFamily="18" charset="0"/>
              </a:rPr>
              <a:t>Hungarian regulation on EGTCs</a:t>
            </a:r>
            <a:r>
              <a:rPr lang="hu-HU" sz="3600" b="1" u="sng" dirty="0" smtClean="0">
                <a:cs typeface="Times New Roman" pitchFamily="18" charset="0"/>
              </a:rPr>
              <a:t> </a:t>
            </a:r>
            <a:endParaRPr lang="en-US" sz="3600" b="1" u="sng" dirty="0">
              <a:cs typeface="Times New Roman" pitchFamily="18" charset="0"/>
            </a:endParaRPr>
          </a:p>
        </p:txBody>
      </p:sp>
      <p:graphicFrame>
        <p:nvGraphicFramePr>
          <p:cNvPr id="5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95764"/>
              </p:ext>
            </p:extLst>
          </p:nvPr>
        </p:nvGraphicFramePr>
        <p:xfrm>
          <a:off x="130300" y="1127919"/>
          <a:ext cx="8784975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The </a:t>
            </a:r>
            <a:r>
              <a:rPr lang="en-US" sz="3200" b="1" u="sng" dirty="0" smtClean="0">
                <a:solidFill>
                  <a:srgbClr val="2F5897"/>
                </a:solidFill>
                <a:cs typeface="Times New Roman" pitchFamily="18" charset="0"/>
              </a:rPr>
              <a:t>Hungarian </a:t>
            </a:r>
            <a:r>
              <a:rPr lang="en-US" sz="3200" b="1" u="sng" dirty="0">
                <a:solidFill>
                  <a:srgbClr val="2F5897"/>
                </a:solidFill>
                <a:cs typeface="Times New Roman" pitchFamily="18" charset="0"/>
              </a:rPr>
              <a:t>regulation on EGTCs</a:t>
            </a: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 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482600" y="1144811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The </a:t>
            </a:r>
            <a:r>
              <a:rPr lang="en-US" sz="3200" b="1" u="sng" dirty="0" smtClean="0">
                <a:solidFill>
                  <a:srgbClr val="2F5897"/>
                </a:solidFill>
                <a:cs typeface="Times New Roman" pitchFamily="18" charset="0"/>
              </a:rPr>
              <a:t>Hungarian </a:t>
            </a:r>
            <a:r>
              <a:rPr lang="en-US" sz="3200" b="1" u="sng" dirty="0">
                <a:solidFill>
                  <a:srgbClr val="2F5897"/>
                </a:solidFill>
                <a:cs typeface="Times New Roman" pitchFamily="18" charset="0"/>
              </a:rPr>
              <a:t>regulation on EGTCs</a:t>
            </a: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 </a:t>
            </a:r>
            <a:endParaRPr lang="hu-HU" sz="3600" dirty="0"/>
          </a:p>
        </p:txBody>
      </p:sp>
      <p:graphicFrame>
        <p:nvGraphicFramePr>
          <p:cNvPr id="19" name="Tartalom helye 18"/>
          <p:cNvGraphicFramePr>
            <a:graphicFrameLocks noGrp="1"/>
          </p:cNvGraphicFramePr>
          <p:nvPr>
            <p:ph idx="1"/>
          </p:nvPr>
        </p:nvGraphicFramePr>
        <p:xfrm>
          <a:off x="400299" y="1240631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églalap 2"/>
          <p:cNvSpPr/>
          <p:nvPr/>
        </p:nvSpPr>
        <p:spPr>
          <a:xfrm>
            <a:off x="4211960" y="936130"/>
            <a:ext cx="129394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 u="sng" dirty="0" err="1">
                <a:latin typeface="+mn-lt"/>
              </a:rPr>
              <a:t>Before</a:t>
            </a:r>
            <a:r>
              <a:rPr lang="hu-HU" sz="1700" u="sng" dirty="0">
                <a:latin typeface="+mn-lt"/>
              </a:rPr>
              <a:t> 2014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6411203" y="938750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 u="sng" dirty="0" err="1" smtClean="0">
                <a:latin typeface="+mn-lt"/>
              </a:rPr>
              <a:t>After</a:t>
            </a:r>
            <a:r>
              <a:rPr lang="hu-HU" sz="1700" u="sng" dirty="0" smtClean="0">
                <a:latin typeface="+mn-lt"/>
              </a:rPr>
              <a:t> </a:t>
            </a:r>
            <a:r>
              <a:rPr lang="hu-HU" sz="1700" u="sng" dirty="0">
                <a:latin typeface="+mn-lt"/>
              </a:rPr>
              <a:t>2014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artalom helye 5"/>
          <p:cNvSpPr>
            <a:spLocks noGrp="1"/>
          </p:cNvSpPr>
          <p:nvPr>
            <p:ph idx="13"/>
          </p:nvPr>
        </p:nvSpPr>
        <p:spPr>
          <a:xfrm>
            <a:off x="107950" y="1196975"/>
            <a:ext cx="2447925" cy="5256213"/>
          </a:xfrm>
        </p:spPr>
        <p:txBody>
          <a:bodyPr/>
          <a:lstStyle/>
          <a:p>
            <a:endParaRPr lang="hu-HU" sz="1800" u="sng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Téglalap 1"/>
          <p:cNvSpPr>
            <a:spLocks noChangeArrowheads="1"/>
          </p:cNvSpPr>
          <p:nvPr/>
        </p:nvSpPr>
        <p:spPr bwMode="auto">
          <a:xfrm>
            <a:off x="1155700" y="492125"/>
            <a:ext cx="627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4000" b="1" u="sng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Structure of the Ministry  </a:t>
            </a:r>
            <a:endParaRPr lang="en-US" sz="4000">
              <a:solidFill>
                <a:srgbClr val="0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idx="14"/>
          </p:nvPr>
        </p:nvSpPr>
        <p:spPr>
          <a:xfrm>
            <a:off x="684213" y="1484313"/>
            <a:ext cx="7694612" cy="47307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u-HU" smtClean="0">
                <a:latin typeface="Arial" charset="0"/>
                <a:cs typeface="Arial" charset="0"/>
              </a:rPr>
              <a:t>Ábra a minisztériumról</a:t>
            </a:r>
          </a:p>
          <a:p>
            <a:pPr>
              <a:buFont typeface="Arial" charset="0"/>
              <a:buChar char="•"/>
            </a:pPr>
            <a:endParaRPr lang="hu-HU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6900963"/>
              </p:ext>
            </p:extLst>
          </p:nvPr>
        </p:nvGraphicFramePr>
        <p:xfrm>
          <a:off x="442092" y="1217389"/>
          <a:ext cx="8651092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artalom helye 5"/>
          <p:cNvSpPr>
            <a:spLocks noGrp="1"/>
          </p:cNvSpPr>
          <p:nvPr>
            <p:ph idx="13"/>
          </p:nvPr>
        </p:nvSpPr>
        <p:spPr>
          <a:xfrm>
            <a:off x="107950" y="1196975"/>
            <a:ext cx="2447925" cy="5256213"/>
          </a:xfrm>
        </p:spPr>
        <p:txBody>
          <a:bodyPr/>
          <a:lstStyle/>
          <a:p>
            <a:endParaRPr lang="hu-HU" sz="1800" u="sng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Téglalap 1"/>
          <p:cNvSpPr>
            <a:spLocks noChangeArrowheads="1"/>
          </p:cNvSpPr>
          <p:nvPr/>
        </p:nvSpPr>
        <p:spPr bwMode="auto">
          <a:xfrm>
            <a:off x="0" y="492125"/>
            <a:ext cx="8820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I. A</a:t>
            </a:r>
            <a:r>
              <a:rPr lang="en-US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ctivit</a:t>
            </a:r>
            <a:r>
              <a:rPr lang="hu-HU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y</a:t>
            </a:r>
            <a:r>
              <a:rPr lang="en-US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 of the Ministry related to the EGTCs</a:t>
            </a:r>
            <a:endParaRPr lang="en-US" sz="4000">
              <a:solidFill>
                <a:srgbClr val="0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684213" y="1484313"/>
            <a:ext cx="7848600" cy="4730750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5242743"/>
              </p:ext>
            </p:extLst>
          </p:nvPr>
        </p:nvGraphicFramePr>
        <p:xfrm>
          <a:off x="196129" y="1700808"/>
          <a:ext cx="866977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512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The </a:t>
            </a:r>
            <a:r>
              <a:rPr lang="hu-HU" sz="3200" b="1" u="sng" dirty="0" err="1">
                <a:solidFill>
                  <a:srgbClr val="2F5897"/>
                </a:solidFill>
                <a:cs typeface="Times New Roman" pitchFamily="18" charset="0"/>
              </a:rPr>
              <a:t>L</a:t>
            </a:r>
            <a:r>
              <a:rPr lang="hu-HU" sz="3200" b="1" u="sng" dirty="0" err="1" smtClean="0">
                <a:solidFill>
                  <a:srgbClr val="2F5897"/>
                </a:solidFill>
                <a:cs typeface="Times New Roman" pitchFamily="18" charset="0"/>
              </a:rPr>
              <a:t>egal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 </a:t>
            </a:r>
            <a:r>
              <a:rPr lang="hu-HU" sz="3200" b="1" u="sng" dirty="0" err="1" smtClean="0">
                <a:solidFill>
                  <a:srgbClr val="2F5897"/>
                </a:solidFill>
                <a:cs typeface="Times New Roman" pitchFamily="18" charset="0"/>
              </a:rPr>
              <a:t>Background</a:t>
            </a:r>
            <a:r>
              <a:rPr lang="hu-HU" sz="3200" b="1" u="sng" dirty="0">
                <a:solidFill>
                  <a:srgbClr val="2F5897"/>
                </a:solidFill>
                <a:cs typeface="Times New Roman" pitchFamily="18" charset="0"/>
              </a:rPr>
              <a:t> 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of </a:t>
            </a:r>
            <a:r>
              <a:rPr lang="hu-HU" sz="3200" b="1" u="sng" dirty="0" err="1" smtClean="0">
                <a:solidFill>
                  <a:srgbClr val="2F5897"/>
                </a:solidFill>
                <a:cs typeface="Times New Roman" pitchFamily="18" charset="0"/>
              </a:rPr>
              <a:t>the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 Public </a:t>
            </a:r>
            <a:r>
              <a:rPr lang="hu-HU" sz="3200" b="1" u="sng" dirty="0" err="1" smtClean="0">
                <a:solidFill>
                  <a:srgbClr val="2F5897"/>
                </a:solidFill>
                <a:cs typeface="Times New Roman" pitchFamily="18" charset="0"/>
              </a:rPr>
              <a:t>Authority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 </a:t>
            </a:r>
            <a:r>
              <a:rPr lang="hu-HU" sz="3200" b="1" u="sng" dirty="0" err="1" smtClean="0">
                <a:solidFill>
                  <a:srgbClr val="2F5897"/>
                </a:solidFill>
                <a:cs typeface="Times New Roman" pitchFamily="18" charset="0"/>
              </a:rPr>
              <a:t>Tasks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</a:rPr>
              <a:t>  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352316"/>
              </p:ext>
            </p:extLst>
          </p:nvPr>
        </p:nvGraphicFramePr>
        <p:xfrm>
          <a:off x="4316" y="1776562"/>
          <a:ext cx="8424937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zögletes összekötő 3"/>
          <p:cNvCxnSpPr/>
          <p:nvPr/>
        </p:nvCxnSpPr>
        <p:spPr>
          <a:xfrm rot="10800000">
            <a:off x="2700338" y="3933825"/>
            <a:ext cx="7143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512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  <a:hlinkClick r:id="rId3"/>
              </a:rPr>
              <a:t>The Public </a:t>
            </a:r>
            <a:r>
              <a:rPr lang="hu-HU" sz="3200" b="1" u="sng" dirty="0" err="1" smtClean="0">
                <a:solidFill>
                  <a:srgbClr val="2F5897"/>
                </a:solidFill>
                <a:cs typeface="Times New Roman" pitchFamily="18" charset="0"/>
                <a:hlinkClick r:id="rId3"/>
              </a:rPr>
              <a:t>Register</a:t>
            </a:r>
            <a:r>
              <a:rPr lang="hu-HU" sz="3200" b="1" u="sng" dirty="0" smtClean="0">
                <a:solidFill>
                  <a:srgbClr val="2F5897"/>
                </a:solidFill>
                <a:cs typeface="Times New Roman" pitchFamily="18" charset="0"/>
                <a:hlinkClick r:id="rId3"/>
              </a:rPr>
              <a:t>  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399604" y="1703537"/>
          <a:ext cx="8424936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Szögletes összekötő 3"/>
          <p:cNvCxnSpPr/>
          <p:nvPr/>
        </p:nvCxnSpPr>
        <p:spPr>
          <a:xfrm rot="10800000">
            <a:off x="2700338" y="3933825"/>
            <a:ext cx="7143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artalom helye 5"/>
          <p:cNvSpPr>
            <a:spLocks noGrp="1"/>
          </p:cNvSpPr>
          <p:nvPr>
            <p:ph idx="13"/>
          </p:nvPr>
        </p:nvSpPr>
        <p:spPr>
          <a:xfrm>
            <a:off x="107950" y="1196975"/>
            <a:ext cx="2447925" cy="5256213"/>
          </a:xfrm>
        </p:spPr>
        <p:txBody>
          <a:bodyPr/>
          <a:lstStyle/>
          <a:p>
            <a:endParaRPr lang="hu-HU" sz="1800" u="sng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Téglalap 1"/>
          <p:cNvSpPr>
            <a:spLocks noChangeArrowheads="1"/>
          </p:cNvSpPr>
          <p:nvPr/>
        </p:nvSpPr>
        <p:spPr bwMode="auto">
          <a:xfrm>
            <a:off x="0" y="492125"/>
            <a:ext cx="8820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II. A</a:t>
            </a:r>
            <a:r>
              <a:rPr lang="en-US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ctivit</a:t>
            </a:r>
            <a:r>
              <a:rPr lang="hu-HU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y</a:t>
            </a:r>
            <a:r>
              <a:rPr lang="en-US" sz="4000" b="1" u="sng">
                <a:solidFill>
                  <a:srgbClr val="2F5897"/>
                </a:solidFill>
                <a:latin typeface="Palatino Linotype" pitchFamily="18" charset="0"/>
                <a:cs typeface="Times New Roman" pitchFamily="18" charset="0"/>
              </a:rPr>
              <a:t> of the Ministry related to the EGTCs</a:t>
            </a:r>
            <a:endParaRPr lang="en-US" sz="4000">
              <a:solidFill>
                <a:srgbClr val="0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684213" y="1484313"/>
            <a:ext cx="7848600" cy="4730750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0695" y="1891943"/>
          <a:ext cx="866977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1545</TotalTime>
  <Words>331</Words>
  <Application>Microsoft Office PowerPoint</Application>
  <PresentationFormat>Diavetítés a képernyőre (4:3 oldalarány)</PresentationFormat>
  <Paragraphs>93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Century Gothic</vt:lpstr>
      <vt:lpstr>Courier New</vt:lpstr>
      <vt:lpstr>Garamond</vt:lpstr>
      <vt:lpstr>Palatino Linotype</vt:lpstr>
      <vt:lpstr>Times New Roman</vt:lpstr>
      <vt:lpstr>Ügyvezető</vt:lpstr>
      <vt:lpstr>PowerPoint-bemutató</vt:lpstr>
      <vt:lpstr>The Hungarian regulation on EGTCs </vt:lpstr>
      <vt:lpstr>The Hungarian regulation on EGTCs </vt:lpstr>
      <vt:lpstr>The Hungarian regulation on EGTCs </vt:lpstr>
      <vt:lpstr>PowerPoint-bemutató</vt:lpstr>
      <vt:lpstr>PowerPoint-bemutató</vt:lpstr>
      <vt:lpstr>The Legal Background of the Public Authority Tasks  </vt:lpstr>
      <vt:lpstr>The Public Register  </vt:lpstr>
      <vt:lpstr>PowerPoint-bemutató</vt:lpstr>
      <vt:lpstr>III.Activity of the Ministry related to the EGTCs</vt:lpstr>
      <vt:lpstr>EGTCs in Hungary</vt:lpstr>
      <vt:lpstr>PowerPoint-bemutató</vt:lpstr>
    </vt:vector>
  </TitlesOfParts>
  <Company>NISZ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Ivády Nóra Bella</dc:creator>
  <cp:lastModifiedBy>Antal Andrea dr.</cp:lastModifiedBy>
  <cp:revision>64</cp:revision>
  <cp:lastPrinted>2019-10-28T07:01:29Z</cp:lastPrinted>
  <dcterms:created xsi:type="dcterms:W3CDTF">2014-03-06T09:56:06Z</dcterms:created>
  <dcterms:modified xsi:type="dcterms:W3CDTF">2019-11-20T10:11:48Z</dcterms:modified>
</cp:coreProperties>
</file>