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0"/>
  </p:notesMasterIdLst>
  <p:sldIdLst>
    <p:sldId id="266" r:id="rId2"/>
    <p:sldId id="258" r:id="rId3"/>
    <p:sldId id="261" r:id="rId4"/>
    <p:sldId id="265" r:id="rId5"/>
    <p:sldId id="263" r:id="rId6"/>
    <p:sldId id="267" r:id="rId7"/>
    <p:sldId id="259" r:id="rId8"/>
    <p:sldId id="264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99" autoAdjust="0"/>
  </p:normalViewPr>
  <p:slideViewPr>
    <p:cSldViewPr>
      <p:cViewPr>
        <p:scale>
          <a:sx n="74" d="100"/>
          <a:sy n="74" d="100"/>
        </p:scale>
        <p:origin x="-104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17E04-2898-484E-ADF2-251D89BDCF5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89E1801-FA3A-4FF2-ABCB-00E228450362}">
      <dgm:prSet phldrT="[Szöveg]"/>
      <dgm:spPr/>
      <dgm:t>
        <a:bodyPr/>
        <a:lstStyle/>
        <a:p>
          <a:pPr algn="just"/>
          <a:r>
            <a:rPr lang="en-US" noProof="0" dirty="0" smtClean="0"/>
            <a:t>Ministry of Foreign Affairs </a:t>
          </a:r>
          <a:r>
            <a:rPr lang="hu-HU" dirty="0" smtClean="0"/>
            <a:t>and Trade</a:t>
          </a:r>
          <a:endParaRPr lang="hu-HU" dirty="0"/>
        </a:p>
      </dgm:t>
    </dgm:pt>
    <dgm:pt modelId="{EA545883-7F1B-462D-B353-9FA1BC0D278D}" type="parTrans" cxnId="{3FB8C421-3BFE-457C-8143-24413BB07FF5}">
      <dgm:prSet/>
      <dgm:spPr/>
      <dgm:t>
        <a:bodyPr/>
        <a:lstStyle/>
        <a:p>
          <a:endParaRPr lang="hu-HU"/>
        </a:p>
      </dgm:t>
    </dgm:pt>
    <dgm:pt modelId="{A708594C-BF9F-46BF-9D7A-8E9DF435D107}" type="sibTrans" cxnId="{3FB8C421-3BFE-457C-8143-24413BB07FF5}">
      <dgm:prSet/>
      <dgm:spPr/>
      <dgm:t>
        <a:bodyPr/>
        <a:lstStyle/>
        <a:p>
          <a:endParaRPr lang="hu-HU"/>
        </a:p>
      </dgm:t>
    </dgm:pt>
    <dgm:pt modelId="{E82F5E17-40C2-470B-9C27-9CBEFEB53037}">
      <dgm:prSet phldrT="[Szöveg]"/>
      <dgm:spPr/>
      <dgm:t>
        <a:bodyPr/>
        <a:lstStyle/>
        <a:p>
          <a:r>
            <a:rPr lang="en-US" b="0" i="0" dirty="0" smtClean="0"/>
            <a:t>State </a:t>
          </a:r>
          <a:r>
            <a:rPr lang="en-US" b="0" i="0" noProof="0" dirty="0" smtClean="0"/>
            <a:t>Secretariat</a:t>
          </a:r>
          <a:r>
            <a:rPr lang="hu-HU" b="0" i="0" dirty="0" smtClean="0"/>
            <a:t> </a:t>
          </a:r>
          <a:r>
            <a:rPr lang="en-US" b="0" i="0" dirty="0" smtClean="0"/>
            <a:t>for Economic Diplomacy</a:t>
          </a:r>
          <a:endParaRPr lang="hu-HU" dirty="0"/>
        </a:p>
      </dgm:t>
    </dgm:pt>
    <dgm:pt modelId="{67005918-C904-444A-8838-D2E93F02E6EB}" type="parTrans" cxnId="{6EB2F327-9D47-4BEB-A31E-A815ACF4232D}">
      <dgm:prSet/>
      <dgm:spPr/>
      <dgm:t>
        <a:bodyPr/>
        <a:lstStyle/>
        <a:p>
          <a:endParaRPr lang="hu-HU"/>
        </a:p>
      </dgm:t>
    </dgm:pt>
    <dgm:pt modelId="{8EE51E09-AD9A-4530-9624-56E8098B4582}" type="sibTrans" cxnId="{6EB2F327-9D47-4BEB-A31E-A815ACF4232D}">
      <dgm:prSet/>
      <dgm:spPr/>
      <dgm:t>
        <a:bodyPr/>
        <a:lstStyle/>
        <a:p>
          <a:endParaRPr lang="hu-HU"/>
        </a:p>
      </dgm:t>
    </dgm:pt>
    <dgm:pt modelId="{BF4D4AAB-3079-4703-87A2-13CFA3BC209B}">
      <dgm:prSet phldrT="[Szöveg]"/>
      <dgm:spPr/>
      <dgm:t>
        <a:bodyPr/>
        <a:lstStyle/>
        <a:p>
          <a:r>
            <a:rPr lang="en-US" noProof="0" dirty="0" smtClean="0"/>
            <a:t>Department for Cross-Border Economic Cooperation </a:t>
          </a:r>
          <a:endParaRPr lang="en-US" noProof="0" dirty="0"/>
        </a:p>
      </dgm:t>
    </dgm:pt>
    <dgm:pt modelId="{70A6CEF3-43E8-4AF4-BCE3-0413E5697F87}" type="parTrans" cxnId="{EFFA887E-31FE-4203-8550-C88A2719F080}">
      <dgm:prSet/>
      <dgm:spPr/>
      <dgm:t>
        <a:bodyPr/>
        <a:lstStyle/>
        <a:p>
          <a:endParaRPr lang="hu-HU"/>
        </a:p>
      </dgm:t>
    </dgm:pt>
    <dgm:pt modelId="{6F48AC8F-971C-4EB2-8734-ADA29E2C397C}" type="sibTrans" cxnId="{EFFA887E-31FE-4203-8550-C88A2719F080}">
      <dgm:prSet/>
      <dgm:spPr/>
      <dgm:t>
        <a:bodyPr/>
        <a:lstStyle/>
        <a:p>
          <a:endParaRPr lang="hu-HU"/>
        </a:p>
      </dgm:t>
    </dgm:pt>
    <dgm:pt modelId="{C5E86514-9E34-46D1-BC71-8134C8142BD5}">
      <dgm:prSet/>
      <dgm:spPr/>
      <dgm:t>
        <a:bodyPr/>
        <a:lstStyle/>
        <a:p>
          <a:pPr algn="r"/>
          <a:r>
            <a:rPr lang="hu-HU" noProof="0" dirty="0" smtClean="0"/>
            <a:t>Unit</a:t>
          </a:r>
          <a:r>
            <a:rPr lang="en-US" noProof="0" dirty="0" smtClean="0"/>
            <a:t> for EGTCs</a:t>
          </a:r>
          <a:endParaRPr lang="en-US" noProof="0" dirty="0"/>
        </a:p>
      </dgm:t>
    </dgm:pt>
    <dgm:pt modelId="{6BC7C3E9-2035-4B10-A516-39AC9F03D7D7}" type="parTrans" cxnId="{956D2B01-9957-45C9-8400-BC38CDF40106}">
      <dgm:prSet/>
      <dgm:spPr/>
      <dgm:t>
        <a:bodyPr/>
        <a:lstStyle/>
        <a:p>
          <a:endParaRPr lang="hu-HU"/>
        </a:p>
      </dgm:t>
    </dgm:pt>
    <dgm:pt modelId="{9C9271BB-E0EB-4790-BC41-CA3A0051DC9F}" type="sibTrans" cxnId="{956D2B01-9957-45C9-8400-BC38CDF40106}">
      <dgm:prSet/>
      <dgm:spPr/>
      <dgm:t>
        <a:bodyPr/>
        <a:lstStyle/>
        <a:p>
          <a:endParaRPr lang="hu-HU"/>
        </a:p>
      </dgm:t>
    </dgm:pt>
    <dgm:pt modelId="{9919A2AE-41A5-4272-8C5A-60ABDC5D7F94}" type="pres">
      <dgm:prSet presAssocID="{3AA17E04-2898-484E-ADF2-251D89BDCF5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0AA4F18-95A0-4483-B073-0732C9430677}" type="pres">
      <dgm:prSet presAssocID="{3AA17E04-2898-484E-ADF2-251D89BDCF58}" presName="dummyMaxCanvas" presStyleCnt="0">
        <dgm:presLayoutVars/>
      </dgm:prSet>
      <dgm:spPr/>
    </dgm:pt>
    <dgm:pt modelId="{D590CF3F-A717-4E84-ABAD-5A91048D9E59}" type="pres">
      <dgm:prSet presAssocID="{3AA17E04-2898-484E-ADF2-251D89BDCF58}" presName="FourNodes_1" presStyleLbl="node1" presStyleIdx="0" presStyleCnt="4" custScaleX="9553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3605D9-D3D2-4C68-AF88-92566A9DF5B7}" type="pres">
      <dgm:prSet presAssocID="{3AA17E04-2898-484E-ADF2-251D89BDCF5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BDB566-162A-481E-B905-547AB4047C50}" type="pres">
      <dgm:prSet presAssocID="{3AA17E04-2898-484E-ADF2-251D89BDCF5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D4A197-A558-4023-AB35-E1BAE39FF2CD}" type="pres">
      <dgm:prSet presAssocID="{3AA17E04-2898-484E-ADF2-251D89BDCF5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1E2C1B-2253-4561-BBDA-4282DC8BC943}" type="pres">
      <dgm:prSet presAssocID="{3AA17E04-2898-484E-ADF2-251D89BDCF5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5963D3-E680-4334-A832-E7855FEF9920}" type="pres">
      <dgm:prSet presAssocID="{3AA17E04-2898-484E-ADF2-251D89BDCF5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06FB2D-310D-4EFC-B69B-7DF5D7C452B3}" type="pres">
      <dgm:prSet presAssocID="{3AA17E04-2898-484E-ADF2-251D89BDCF5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E8CA9C3-B6B1-4214-B197-1CEEBAF547F8}" type="pres">
      <dgm:prSet presAssocID="{3AA17E04-2898-484E-ADF2-251D89BDCF5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DAF134-F917-46E0-84FF-2875186DEFCC}" type="pres">
      <dgm:prSet presAssocID="{3AA17E04-2898-484E-ADF2-251D89BDCF5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CB53FF-0A64-483C-93E6-EF773F6C8F8B}" type="pres">
      <dgm:prSet presAssocID="{3AA17E04-2898-484E-ADF2-251D89BDCF5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5D988E-AECF-47E0-9976-FF197139A4B0}" type="pres">
      <dgm:prSet presAssocID="{3AA17E04-2898-484E-ADF2-251D89BDCF5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FB8C421-3BFE-457C-8143-24413BB07FF5}" srcId="{3AA17E04-2898-484E-ADF2-251D89BDCF58}" destId="{289E1801-FA3A-4FF2-ABCB-00E228450362}" srcOrd="0" destOrd="0" parTransId="{EA545883-7F1B-462D-B353-9FA1BC0D278D}" sibTransId="{A708594C-BF9F-46BF-9D7A-8E9DF435D107}"/>
    <dgm:cxn modelId="{D9677291-3FB9-4658-8041-1D68B3AE7C7E}" type="presOf" srcId="{C5E86514-9E34-46D1-BC71-8134C8142BD5}" destId="{1DD4A197-A558-4023-AB35-E1BAE39FF2CD}" srcOrd="0" destOrd="0" presId="urn:microsoft.com/office/officeart/2005/8/layout/vProcess5"/>
    <dgm:cxn modelId="{77C4FBA2-2681-49F5-AEA4-4BE3161DA3FB}" type="presOf" srcId="{E82F5E17-40C2-470B-9C27-9CBEFEB53037}" destId="{A2DAF134-F917-46E0-84FF-2875186DEFCC}" srcOrd="1" destOrd="0" presId="urn:microsoft.com/office/officeart/2005/8/layout/vProcess5"/>
    <dgm:cxn modelId="{931ACD11-85D3-45EC-AA02-3E416B416383}" type="presOf" srcId="{289E1801-FA3A-4FF2-ABCB-00E228450362}" destId="{4E8CA9C3-B6B1-4214-B197-1CEEBAF547F8}" srcOrd="1" destOrd="0" presId="urn:microsoft.com/office/officeart/2005/8/layout/vProcess5"/>
    <dgm:cxn modelId="{5D289061-967F-4C81-BAFF-695AA43B5A47}" type="presOf" srcId="{E82F5E17-40C2-470B-9C27-9CBEFEB53037}" destId="{293605D9-D3D2-4C68-AF88-92566A9DF5B7}" srcOrd="0" destOrd="0" presId="urn:microsoft.com/office/officeart/2005/8/layout/vProcess5"/>
    <dgm:cxn modelId="{F245560B-E56C-4153-A861-6D04BFA8F1AC}" type="presOf" srcId="{A708594C-BF9F-46BF-9D7A-8E9DF435D107}" destId="{F51E2C1B-2253-4561-BBDA-4282DC8BC943}" srcOrd="0" destOrd="0" presId="urn:microsoft.com/office/officeart/2005/8/layout/vProcess5"/>
    <dgm:cxn modelId="{FEA79E2A-37B0-449F-AC89-777F64C37687}" type="presOf" srcId="{289E1801-FA3A-4FF2-ABCB-00E228450362}" destId="{D590CF3F-A717-4E84-ABAD-5A91048D9E59}" srcOrd="0" destOrd="0" presId="urn:microsoft.com/office/officeart/2005/8/layout/vProcess5"/>
    <dgm:cxn modelId="{6EB2F327-9D47-4BEB-A31E-A815ACF4232D}" srcId="{3AA17E04-2898-484E-ADF2-251D89BDCF58}" destId="{E82F5E17-40C2-470B-9C27-9CBEFEB53037}" srcOrd="1" destOrd="0" parTransId="{67005918-C904-444A-8838-D2E93F02E6EB}" sibTransId="{8EE51E09-AD9A-4530-9624-56E8098B4582}"/>
    <dgm:cxn modelId="{19592CD5-79D1-4FB5-A2EB-BFC5F8EBD14F}" type="presOf" srcId="{BF4D4AAB-3079-4703-87A2-13CFA3BC209B}" destId="{ECBDB566-162A-481E-B905-547AB4047C50}" srcOrd="0" destOrd="0" presId="urn:microsoft.com/office/officeart/2005/8/layout/vProcess5"/>
    <dgm:cxn modelId="{3F8B1FDB-94DC-40F9-88EC-E2EE87B7A40C}" type="presOf" srcId="{8EE51E09-AD9A-4530-9624-56E8098B4582}" destId="{085963D3-E680-4334-A832-E7855FEF9920}" srcOrd="0" destOrd="0" presId="urn:microsoft.com/office/officeart/2005/8/layout/vProcess5"/>
    <dgm:cxn modelId="{23F6A50D-5BF3-4AC0-BED8-0AA47C89BE85}" type="presOf" srcId="{3AA17E04-2898-484E-ADF2-251D89BDCF58}" destId="{9919A2AE-41A5-4272-8C5A-60ABDC5D7F94}" srcOrd="0" destOrd="0" presId="urn:microsoft.com/office/officeart/2005/8/layout/vProcess5"/>
    <dgm:cxn modelId="{817FF419-868C-4A85-8642-5506BC6C038C}" type="presOf" srcId="{BF4D4AAB-3079-4703-87A2-13CFA3BC209B}" destId="{D7CB53FF-0A64-483C-93E6-EF773F6C8F8B}" srcOrd="1" destOrd="0" presId="urn:microsoft.com/office/officeart/2005/8/layout/vProcess5"/>
    <dgm:cxn modelId="{956D2B01-9957-45C9-8400-BC38CDF40106}" srcId="{3AA17E04-2898-484E-ADF2-251D89BDCF58}" destId="{C5E86514-9E34-46D1-BC71-8134C8142BD5}" srcOrd="3" destOrd="0" parTransId="{6BC7C3E9-2035-4B10-A516-39AC9F03D7D7}" sibTransId="{9C9271BB-E0EB-4790-BC41-CA3A0051DC9F}"/>
    <dgm:cxn modelId="{4612B3BF-F2F9-4D0B-9675-3360BDDEB5DE}" type="presOf" srcId="{6F48AC8F-971C-4EB2-8734-ADA29E2C397C}" destId="{4806FB2D-310D-4EFC-B69B-7DF5D7C452B3}" srcOrd="0" destOrd="0" presId="urn:microsoft.com/office/officeart/2005/8/layout/vProcess5"/>
    <dgm:cxn modelId="{A396F01A-29AA-4A7C-A08A-36EB906B9CD6}" type="presOf" srcId="{C5E86514-9E34-46D1-BC71-8134C8142BD5}" destId="{375D988E-AECF-47E0-9976-FF197139A4B0}" srcOrd="1" destOrd="0" presId="urn:microsoft.com/office/officeart/2005/8/layout/vProcess5"/>
    <dgm:cxn modelId="{EFFA887E-31FE-4203-8550-C88A2719F080}" srcId="{3AA17E04-2898-484E-ADF2-251D89BDCF58}" destId="{BF4D4AAB-3079-4703-87A2-13CFA3BC209B}" srcOrd="2" destOrd="0" parTransId="{70A6CEF3-43E8-4AF4-BCE3-0413E5697F87}" sibTransId="{6F48AC8F-971C-4EB2-8734-ADA29E2C397C}"/>
    <dgm:cxn modelId="{5AB8891A-FC95-47EC-A04E-C744FCE3E88E}" type="presParOf" srcId="{9919A2AE-41A5-4272-8C5A-60ABDC5D7F94}" destId="{70AA4F18-95A0-4483-B073-0732C9430677}" srcOrd="0" destOrd="0" presId="urn:microsoft.com/office/officeart/2005/8/layout/vProcess5"/>
    <dgm:cxn modelId="{3F07D2EE-1AC2-46E7-A575-1BCB8C5872B6}" type="presParOf" srcId="{9919A2AE-41A5-4272-8C5A-60ABDC5D7F94}" destId="{D590CF3F-A717-4E84-ABAD-5A91048D9E59}" srcOrd="1" destOrd="0" presId="urn:microsoft.com/office/officeart/2005/8/layout/vProcess5"/>
    <dgm:cxn modelId="{A28A19D8-10EA-4BF8-B15E-8747E849FD47}" type="presParOf" srcId="{9919A2AE-41A5-4272-8C5A-60ABDC5D7F94}" destId="{293605D9-D3D2-4C68-AF88-92566A9DF5B7}" srcOrd="2" destOrd="0" presId="urn:microsoft.com/office/officeart/2005/8/layout/vProcess5"/>
    <dgm:cxn modelId="{22068976-0142-4C78-8170-ADD120743813}" type="presParOf" srcId="{9919A2AE-41A5-4272-8C5A-60ABDC5D7F94}" destId="{ECBDB566-162A-481E-B905-547AB4047C50}" srcOrd="3" destOrd="0" presId="urn:microsoft.com/office/officeart/2005/8/layout/vProcess5"/>
    <dgm:cxn modelId="{2EE6DEE3-3165-4E2C-A375-9367C1D3C641}" type="presParOf" srcId="{9919A2AE-41A5-4272-8C5A-60ABDC5D7F94}" destId="{1DD4A197-A558-4023-AB35-E1BAE39FF2CD}" srcOrd="4" destOrd="0" presId="urn:microsoft.com/office/officeart/2005/8/layout/vProcess5"/>
    <dgm:cxn modelId="{47932765-9CF2-4AC5-8627-475B200171B6}" type="presParOf" srcId="{9919A2AE-41A5-4272-8C5A-60ABDC5D7F94}" destId="{F51E2C1B-2253-4561-BBDA-4282DC8BC943}" srcOrd="5" destOrd="0" presId="urn:microsoft.com/office/officeart/2005/8/layout/vProcess5"/>
    <dgm:cxn modelId="{E78FA3C5-734B-47FE-88CB-AFEA0C62F76C}" type="presParOf" srcId="{9919A2AE-41A5-4272-8C5A-60ABDC5D7F94}" destId="{085963D3-E680-4334-A832-E7855FEF9920}" srcOrd="6" destOrd="0" presId="urn:microsoft.com/office/officeart/2005/8/layout/vProcess5"/>
    <dgm:cxn modelId="{80877BAB-BFB8-4203-8872-35B9DA899305}" type="presParOf" srcId="{9919A2AE-41A5-4272-8C5A-60ABDC5D7F94}" destId="{4806FB2D-310D-4EFC-B69B-7DF5D7C452B3}" srcOrd="7" destOrd="0" presId="urn:microsoft.com/office/officeart/2005/8/layout/vProcess5"/>
    <dgm:cxn modelId="{553CF018-8749-42A4-85A7-7F15F3A55EFD}" type="presParOf" srcId="{9919A2AE-41A5-4272-8C5A-60ABDC5D7F94}" destId="{4E8CA9C3-B6B1-4214-B197-1CEEBAF547F8}" srcOrd="8" destOrd="0" presId="urn:microsoft.com/office/officeart/2005/8/layout/vProcess5"/>
    <dgm:cxn modelId="{FEDE39E1-9591-45A7-B1BC-A95C4857964D}" type="presParOf" srcId="{9919A2AE-41A5-4272-8C5A-60ABDC5D7F94}" destId="{A2DAF134-F917-46E0-84FF-2875186DEFCC}" srcOrd="9" destOrd="0" presId="urn:microsoft.com/office/officeart/2005/8/layout/vProcess5"/>
    <dgm:cxn modelId="{557892D9-53A8-43A7-92C0-9E0EB31B745C}" type="presParOf" srcId="{9919A2AE-41A5-4272-8C5A-60ABDC5D7F94}" destId="{D7CB53FF-0A64-483C-93E6-EF773F6C8F8B}" srcOrd="10" destOrd="0" presId="urn:microsoft.com/office/officeart/2005/8/layout/vProcess5"/>
    <dgm:cxn modelId="{943DA2D2-883B-44DB-A72E-0B79F87F2AFA}" type="presParOf" srcId="{9919A2AE-41A5-4272-8C5A-60ABDC5D7F94}" destId="{375D988E-AECF-47E0-9976-FF197139A4B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DFE03C-F3AD-40FD-92AA-C4296A31D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13D971C-8391-4654-A3D4-20FF9C68A5F0}">
      <dgm:prSet phldrT="[Szöveg]"/>
      <dgm:spPr/>
      <dgm:t>
        <a:bodyPr/>
        <a:lstStyle/>
        <a:p>
          <a:r>
            <a:rPr lang="en-US" b="1" noProof="0" dirty="0" smtClean="0"/>
            <a:t>Revision of the Hungarian national l</a:t>
          </a:r>
          <a:r>
            <a:rPr lang="hu-HU" b="1" noProof="0" dirty="0" smtClean="0"/>
            <a:t>a</a:t>
          </a:r>
          <a:r>
            <a:rPr lang="en-US" b="1" noProof="0" dirty="0" smtClean="0"/>
            <a:t>w on EGTCs</a:t>
          </a:r>
          <a:endParaRPr lang="en-US" b="1" noProof="0" dirty="0"/>
        </a:p>
      </dgm:t>
    </dgm:pt>
    <dgm:pt modelId="{20592719-EF80-4EEA-BDDF-21EAF042833F}" type="parTrans" cxnId="{5CD67D34-0141-4FB1-8F18-BF5F81A3CF2D}">
      <dgm:prSet/>
      <dgm:spPr/>
      <dgm:t>
        <a:bodyPr/>
        <a:lstStyle/>
        <a:p>
          <a:endParaRPr lang="hu-HU"/>
        </a:p>
      </dgm:t>
    </dgm:pt>
    <dgm:pt modelId="{E136DD22-F5A3-48BC-A0F5-293B0143AECC}" type="sibTrans" cxnId="{5CD67D34-0141-4FB1-8F18-BF5F81A3CF2D}">
      <dgm:prSet/>
      <dgm:spPr/>
      <dgm:t>
        <a:bodyPr/>
        <a:lstStyle/>
        <a:p>
          <a:endParaRPr lang="hu-HU"/>
        </a:p>
      </dgm:t>
    </dgm:pt>
    <dgm:pt modelId="{A1494F65-3635-40AF-B184-3F3FC9D9E247}">
      <dgm:prSet phldrT="[Szöveg]" custT="1"/>
      <dgm:spPr/>
      <dgm:t>
        <a:bodyPr/>
        <a:lstStyle/>
        <a:p>
          <a:r>
            <a:rPr lang="en-US" sz="1800" b="1" noProof="0" dirty="0" smtClean="0"/>
            <a:t>Observations  from our practice</a:t>
          </a:r>
          <a:endParaRPr lang="en-US" sz="1800" b="1" noProof="0" dirty="0"/>
        </a:p>
      </dgm:t>
    </dgm:pt>
    <dgm:pt modelId="{9395BF69-5CC3-4873-88E8-A23DEE8825D9}" type="parTrans" cxnId="{B8C368BD-F1B7-4B20-8BF3-1B9F1C0B4603}">
      <dgm:prSet/>
      <dgm:spPr/>
      <dgm:t>
        <a:bodyPr/>
        <a:lstStyle/>
        <a:p>
          <a:endParaRPr lang="hu-HU"/>
        </a:p>
      </dgm:t>
    </dgm:pt>
    <dgm:pt modelId="{A34EACD3-B152-4D25-8186-9D30C525891D}" type="sibTrans" cxnId="{B8C368BD-F1B7-4B20-8BF3-1B9F1C0B4603}">
      <dgm:prSet/>
      <dgm:spPr/>
      <dgm:t>
        <a:bodyPr/>
        <a:lstStyle/>
        <a:p>
          <a:endParaRPr lang="hu-HU"/>
        </a:p>
      </dgm:t>
    </dgm:pt>
    <dgm:pt modelId="{312088AB-B621-4F4F-98D8-5CCE8F6BDE3E}">
      <dgm:prSet phldrT="[Szöveg]" custT="1"/>
      <dgm:spPr/>
      <dgm:t>
        <a:bodyPr/>
        <a:lstStyle/>
        <a:p>
          <a:r>
            <a:rPr lang="hu-HU" sz="1800" b="1" noProof="0" dirty="0" smtClean="0"/>
            <a:t>New </a:t>
          </a:r>
          <a:r>
            <a:rPr lang="en-US" sz="1800" b="1" noProof="0" dirty="0" smtClean="0"/>
            <a:t>Ministry</a:t>
          </a:r>
          <a:endParaRPr lang="en-US" sz="1800" b="1" noProof="0" dirty="0"/>
        </a:p>
      </dgm:t>
    </dgm:pt>
    <dgm:pt modelId="{369ED1D7-A5B2-4511-8FA3-8967DEA7BC1B}" type="parTrans" cxnId="{FC1F0955-EF2B-474B-8689-59DFEC2E4885}">
      <dgm:prSet/>
      <dgm:spPr/>
      <dgm:t>
        <a:bodyPr/>
        <a:lstStyle/>
        <a:p>
          <a:endParaRPr lang="hu-HU"/>
        </a:p>
      </dgm:t>
    </dgm:pt>
    <dgm:pt modelId="{EB5AAC4B-D27D-4FC3-A8AD-FD5712392E9D}" type="sibTrans" cxnId="{FC1F0955-EF2B-474B-8689-59DFEC2E4885}">
      <dgm:prSet/>
      <dgm:spPr/>
      <dgm:t>
        <a:bodyPr/>
        <a:lstStyle/>
        <a:p>
          <a:endParaRPr lang="hu-HU"/>
        </a:p>
      </dgm:t>
    </dgm:pt>
    <dgm:pt modelId="{7384C752-71DA-496F-8891-58657FA97ABC}">
      <dgm:prSet phldrT="[Szöveg]" custT="1"/>
      <dgm:spPr/>
      <dgm:t>
        <a:bodyPr/>
        <a:lstStyle/>
        <a:p>
          <a:r>
            <a:rPr lang="en-US" sz="1800" b="1" noProof="0" dirty="0" smtClean="0"/>
            <a:t>Simplification and  improvement</a:t>
          </a:r>
          <a:endParaRPr lang="en-US" sz="1800" b="1" noProof="0" dirty="0"/>
        </a:p>
      </dgm:t>
    </dgm:pt>
    <dgm:pt modelId="{1C99C18D-D9F5-4958-8135-7844C3ECE6C1}" type="parTrans" cxnId="{67F0E955-EF13-4D03-A1AC-86E770508D4A}">
      <dgm:prSet/>
      <dgm:spPr/>
      <dgm:t>
        <a:bodyPr/>
        <a:lstStyle/>
        <a:p>
          <a:endParaRPr lang="hu-HU"/>
        </a:p>
      </dgm:t>
    </dgm:pt>
    <dgm:pt modelId="{2A3FA5EA-5A5C-4B42-9B56-7AC73FE3EFEF}" type="sibTrans" cxnId="{67F0E955-EF13-4D03-A1AC-86E770508D4A}">
      <dgm:prSet/>
      <dgm:spPr/>
      <dgm:t>
        <a:bodyPr/>
        <a:lstStyle/>
        <a:p>
          <a:endParaRPr lang="hu-HU"/>
        </a:p>
      </dgm:t>
    </dgm:pt>
    <dgm:pt modelId="{0F6E8511-5EEC-46C3-8C01-27C2A7B02BD3}">
      <dgm:prSet phldrT="[Szöveg]" custScaleY="53601" custRadScaleRad="98905" custRadScaleInc="-11"/>
      <dgm:spPr/>
      <dgm:t>
        <a:bodyPr/>
        <a:lstStyle/>
        <a:p>
          <a:endParaRPr lang="hu-HU" dirty="0"/>
        </a:p>
      </dgm:t>
    </dgm:pt>
    <dgm:pt modelId="{5D6DE8D6-19BD-49B8-82C3-7785F423EC53}" type="parTrans" cxnId="{051073A4-F03F-4BE1-884D-EF5BD3B0F855}">
      <dgm:prSet/>
      <dgm:spPr/>
      <dgm:t>
        <a:bodyPr/>
        <a:lstStyle/>
        <a:p>
          <a:endParaRPr lang="hu-HU"/>
        </a:p>
      </dgm:t>
    </dgm:pt>
    <dgm:pt modelId="{5A16684A-F49C-4D07-A83D-828BB6487FDF}" type="sibTrans" cxnId="{051073A4-F03F-4BE1-884D-EF5BD3B0F855}">
      <dgm:prSet/>
      <dgm:spPr/>
      <dgm:t>
        <a:bodyPr/>
        <a:lstStyle/>
        <a:p>
          <a:endParaRPr lang="hu-HU"/>
        </a:p>
      </dgm:t>
    </dgm:pt>
    <dgm:pt modelId="{F5690BA8-4FBE-45B5-B690-7A81361F8420}">
      <dgm:prSet phldrT="[Szöveg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noProof="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b="1" noProof="0" dirty="0" smtClean="0"/>
            <a:t>Adoption of </a:t>
          </a:r>
          <a:r>
            <a:rPr lang="en-US" sz="1800" b="1" noProof="0" dirty="0" smtClean="0"/>
            <a:t>1302/2013/EU</a:t>
          </a:r>
          <a:r>
            <a:rPr lang="hu-HU" sz="1800" b="1" noProof="0" dirty="0" smtClean="0"/>
            <a:t> Regulation</a:t>
          </a:r>
          <a:endParaRPr lang="en-US" sz="1800" b="1" noProof="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noProof="0" dirty="0"/>
        </a:p>
      </dgm:t>
    </dgm:pt>
    <dgm:pt modelId="{3FE4E33A-A303-4392-B49E-FA5E1C9C2C0D}" type="parTrans" cxnId="{98A2512C-E319-4457-A708-69F2CE59549A}">
      <dgm:prSet/>
      <dgm:spPr/>
      <dgm:t>
        <a:bodyPr/>
        <a:lstStyle/>
        <a:p>
          <a:endParaRPr lang="hu-HU"/>
        </a:p>
      </dgm:t>
    </dgm:pt>
    <dgm:pt modelId="{7BD43B02-70F3-4D6A-8509-0564818FF436}" type="sibTrans" cxnId="{98A2512C-E319-4457-A708-69F2CE59549A}">
      <dgm:prSet/>
      <dgm:spPr/>
      <dgm:t>
        <a:bodyPr/>
        <a:lstStyle/>
        <a:p>
          <a:endParaRPr lang="hu-HU"/>
        </a:p>
      </dgm:t>
    </dgm:pt>
    <dgm:pt modelId="{58436B41-0ABF-4029-9732-750234890542}">
      <dgm:prSet phldrT="[Szöveg]" custT="1"/>
      <dgm:spPr/>
      <dgm:t>
        <a:bodyPr/>
        <a:lstStyle/>
        <a:p>
          <a:r>
            <a:rPr lang="en-US" sz="1800" b="1" noProof="0" dirty="0" smtClean="0"/>
            <a:t>Regulation of other Member States</a:t>
          </a:r>
          <a:endParaRPr lang="en-US" sz="1800" b="1" noProof="0" dirty="0"/>
        </a:p>
      </dgm:t>
    </dgm:pt>
    <dgm:pt modelId="{142EC38A-B3E3-40A4-88E5-7011C08E400D}" type="parTrans" cxnId="{D66C9F9F-3B69-4930-9E4E-02534442EE80}">
      <dgm:prSet/>
      <dgm:spPr/>
      <dgm:t>
        <a:bodyPr/>
        <a:lstStyle/>
        <a:p>
          <a:endParaRPr lang="hu-HU"/>
        </a:p>
      </dgm:t>
    </dgm:pt>
    <dgm:pt modelId="{9FFCE206-3ED8-4474-B97A-C51432C74D6A}" type="sibTrans" cxnId="{D66C9F9F-3B69-4930-9E4E-02534442EE80}">
      <dgm:prSet/>
      <dgm:spPr/>
      <dgm:t>
        <a:bodyPr/>
        <a:lstStyle/>
        <a:p>
          <a:endParaRPr lang="hu-HU"/>
        </a:p>
      </dgm:t>
    </dgm:pt>
    <dgm:pt modelId="{CD01691C-AC37-4154-90CA-896EE4F322DA}" type="pres">
      <dgm:prSet presAssocID="{D5DFE03C-F3AD-40FD-92AA-C4296A31D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ADBF155-C78C-4793-B9E3-77E2BDBC98D8}" type="pres">
      <dgm:prSet presAssocID="{F13D971C-8391-4654-A3D4-20FF9C68A5F0}" presName="centerShape" presStyleLbl="node0" presStyleIdx="0" presStyleCnt="1" custScaleX="122862" custScaleY="121655"/>
      <dgm:spPr/>
      <dgm:t>
        <a:bodyPr/>
        <a:lstStyle/>
        <a:p>
          <a:endParaRPr lang="hu-HU"/>
        </a:p>
      </dgm:t>
    </dgm:pt>
    <dgm:pt modelId="{BA314101-0230-471C-823B-A655D77A3830}" type="pres">
      <dgm:prSet presAssocID="{9395BF69-5CC3-4873-88E8-A23DEE8825D9}" presName="parTrans" presStyleLbl="bgSibTrans2D1" presStyleIdx="0" presStyleCnt="5" custLinFactNeighborX="1638" custLinFactNeighborY="-2605"/>
      <dgm:spPr>
        <a:prstGeom prst="leftArrow">
          <a:avLst/>
        </a:prstGeom>
      </dgm:spPr>
      <dgm:t>
        <a:bodyPr/>
        <a:lstStyle/>
        <a:p>
          <a:endParaRPr lang="hu-HU"/>
        </a:p>
      </dgm:t>
    </dgm:pt>
    <dgm:pt modelId="{530C0077-6D0D-4482-BD41-D48EF7003C17}" type="pres">
      <dgm:prSet presAssocID="{A1494F65-3635-40AF-B184-3F3FC9D9E247}" presName="node" presStyleLbl="node1" presStyleIdx="0" presStyleCnt="5" custScaleY="53601" custRadScaleRad="98905" custRadScaleInc="-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694E5-8814-49EA-927F-2A524FB0AEE1}" type="pres">
      <dgm:prSet presAssocID="{369ED1D7-A5B2-4511-8FA3-8967DEA7BC1B}" presName="parTrans" presStyleLbl="bgSibTrans2D1" presStyleIdx="1" presStyleCnt="5" custLinFactNeighborX="-5921" custLinFactNeighborY="30907"/>
      <dgm:spPr>
        <a:prstGeom prst="leftArrow">
          <a:avLst/>
        </a:prstGeom>
      </dgm:spPr>
      <dgm:t>
        <a:bodyPr/>
        <a:lstStyle/>
        <a:p>
          <a:endParaRPr lang="hu-HU"/>
        </a:p>
      </dgm:t>
    </dgm:pt>
    <dgm:pt modelId="{112E44A5-3D51-427C-AD49-6BBBDAA65199}" type="pres">
      <dgm:prSet presAssocID="{312088AB-B621-4F4F-98D8-5CCE8F6BDE3E}" presName="node" presStyleLbl="node1" presStyleIdx="1" presStyleCnt="5" custScaleX="99554" custScaleY="40930" custRadScaleRad="101809" custRadScaleInc="-262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66A3E5-3FD1-4729-B779-AD99142E8552}" type="pres">
      <dgm:prSet presAssocID="{3FE4E33A-A303-4392-B49E-FA5E1C9C2C0D}" presName="parTrans" presStyleLbl="bgSibTrans2D1" presStyleIdx="2" presStyleCnt="5"/>
      <dgm:spPr/>
      <dgm:t>
        <a:bodyPr/>
        <a:lstStyle/>
        <a:p>
          <a:endParaRPr lang="hu-HU"/>
        </a:p>
      </dgm:t>
    </dgm:pt>
    <dgm:pt modelId="{DC3868AD-174B-47E4-B653-E5DDFA549C02}" type="pres">
      <dgm:prSet presAssocID="{F5690BA8-4FBE-45B5-B690-7A81361F8420}" presName="node" presStyleLbl="node1" presStyleIdx="2" presStyleCnt="5" custScaleX="103126" custScaleY="72114" custRadScaleRad="99141" custRadScaleInc="-295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9E40503-83C8-4421-88A2-54CB3BD0F0CE}" type="pres">
      <dgm:prSet presAssocID="{142EC38A-B3E3-40A4-88E5-7011C08E400D}" presName="parTrans" presStyleLbl="bgSibTrans2D1" presStyleIdx="3" presStyleCnt="5" custScaleX="110211"/>
      <dgm:spPr/>
      <dgm:t>
        <a:bodyPr/>
        <a:lstStyle/>
        <a:p>
          <a:endParaRPr lang="hu-HU"/>
        </a:p>
      </dgm:t>
    </dgm:pt>
    <dgm:pt modelId="{0CFAA0CB-FA65-4D1B-8AB6-FC69B5784BF8}" type="pres">
      <dgm:prSet presAssocID="{58436B41-0ABF-4029-9732-750234890542}" presName="node" presStyleLbl="node1" presStyleIdx="3" presStyleCnt="5" custScaleX="105127" custScaleY="6848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1B8E1BB-FC04-4A7F-9948-51760CDFB618}" type="pres">
      <dgm:prSet presAssocID="{1C99C18D-D9F5-4958-8135-7844C3ECE6C1}" presName="parTrans" presStyleLbl="bgSibTrans2D1" presStyleIdx="4" presStyleCnt="5" custScaleX="111544"/>
      <dgm:spPr/>
      <dgm:t>
        <a:bodyPr/>
        <a:lstStyle/>
        <a:p>
          <a:endParaRPr lang="hu-HU"/>
        </a:p>
      </dgm:t>
    </dgm:pt>
    <dgm:pt modelId="{E25C5C2F-4EBA-4BB5-8A3C-B3B31D75FA3D}" type="pres">
      <dgm:prSet presAssocID="{7384C752-71DA-496F-8891-58657FA97ABC}" presName="node" presStyleLbl="node1" presStyleIdx="4" presStyleCnt="5" custScaleY="5353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51073A4-F03F-4BE1-884D-EF5BD3B0F855}" srcId="{D5DFE03C-F3AD-40FD-92AA-C4296A31D9EE}" destId="{0F6E8511-5EEC-46C3-8C01-27C2A7B02BD3}" srcOrd="1" destOrd="0" parTransId="{5D6DE8D6-19BD-49B8-82C3-7785F423EC53}" sibTransId="{5A16684A-F49C-4D07-A83D-828BB6487FDF}"/>
    <dgm:cxn modelId="{98A2512C-E319-4457-A708-69F2CE59549A}" srcId="{F13D971C-8391-4654-A3D4-20FF9C68A5F0}" destId="{F5690BA8-4FBE-45B5-B690-7A81361F8420}" srcOrd="2" destOrd="0" parTransId="{3FE4E33A-A303-4392-B49E-FA5E1C9C2C0D}" sibTransId="{7BD43B02-70F3-4D6A-8509-0564818FF436}"/>
    <dgm:cxn modelId="{8473259F-F23C-497F-B40D-946D6AF4E3F9}" type="presOf" srcId="{142EC38A-B3E3-40A4-88E5-7011C08E400D}" destId="{09E40503-83C8-4421-88A2-54CB3BD0F0CE}" srcOrd="0" destOrd="0" presId="urn:microsoft.com/office/officeart/2005/8/layout/radial4"/>
    <dgm:cxn modelId="{5CD67D34-0141-4FB1-8F18-BF5F81A3CF2D}" srcId="{D5DFE03C-F3AD-40FD-92AA-C4296A31D9EE}" destId="{F13D971C-8391-4654-A3D4-20FF9C68A5F0}" srcOrd="0" destOrd="0" parTransId="{20592719-EF80-4EEA-BDDF-21EAF042833F}" sibTransId="{E136DD22-F5A3-48BC-A0F5-293B0143AECC}"/>
    <dgm:cxn modelId="{67F0E955-EF13-4D03-A1AC-86E770508D4A}" srcId="{F13D971C-8391-4654-A3D4-20FF9C68A5F0}" destId="{7384C752-71DA-496F-8891-58657FA97ABC}" srcOrd="4" destOrd="0" parTransId="{1C99C18D-D9F5-4958-8135-7844C3ECE6C1}" sibTransId="{2A3FA5EA-5A5C-4B42-9B56-7AC73FE3EFEF}"/>
    <dgm:cxn modelId="{7E138DC5-5465-42E9-AC67-A5034B5FF232}" type="presOf" srcId="{312088AB-B621-4F4F-98D8-5CCE8F6BDE3E}" destId="{112E44A5-3D51-427C-AD49-6BBBDAA65199}" srcOrd="0" destOrd="0" presId="urn:microsoft.com/office/officeart/2005/8/layout/radial4"/>
    <dgm:cxn modelId="{0BCAF27D-F46C-40EB-A0BE-1F68619671CA}" type="presOf" srcId="{7384C752-71DA-496F-8891-58657FA97ABC}" destId="{E25C5C2F-4EBA-4BB5-8A3C-B3B31D75FA3D}" srcOrd="0" destOrd="0" presId="urn:microsoft.com/office/officeart/2005/8/layout/radial4"/>
    <dgm:cxn modelId="{B8C368BD-F1B7-4B20-8BF3-1B9F1C0B4603}" srcId="{F13D971C-8391-4654-A3D4-20FF9C68A5F0}" destId="{A1494F65-3635-40AF-B184-3F3FC9D9E247}" srcOrd="0" destOrd="0" parTransId="{9395BF69-5CC3-4873-88E8-A23DEE8825D9}" sibTransId="{A34EACD3-B152-4D25-8186-9D30C525891D}"/>
    <dgm:cxn modelId="{E027CB81-78D2-4FCA-ACA4-06D084958F29}" type="presOf" srcId="{9395BF69-5CC3-4873-88E8-A23DEE8825D9}" destId="{BA314101-0230-471C-823B-A655D77A3830}" srcOrd="0" destOrd="0" presId="urn:microsoft.com/office/officeart/2005/8/layout/radial4"/>
    <dgm:cxn modelId="{DA72F9AF-DC77-4307-AA79-44D3C331AA49}" type="presOf" srcId="{1C99C18D-D9F5-4958-8135-7844C3ECE6C1}" destId="{31B8E1BB-FC04-4A7F-9948-51760CDFB618}" srcOrd="0" destOrd="0" presId="urn:microsoft.com/office/officeart/2005/8/layout/radial4"/>
    <dgm:cxn modelId="{D66C9F9F-3B69-4930-9E4E-02534442EE80}" srcId="{F13D971C-8391-4654-A3D4-20FF9C68A5F0}" destId="{58436B41-0ABF-4029-9732-750234890542}" srcOrd="3" destOrd="0" parTransId="{142EC38A-B3E3-40A4-88E5-7011C08E400D}" sibTransId="{9FFCE206-3ED8-4474-B97A-C51432C74D6A}"/>
    <dgm:cxn modelId="{AAB120B5-A23F-4F6C-9846-BD50FF0983FC}" type="presOf" srcId="{D5DFE03C-F3AD-40FD-92AA-C4296A31D9EE}" destId="{CD01691C-AC37-4154-90CA-896EE4F322DA}" srcOrd="0" destOrd="0" presId="urn:microsoft.com/office/officeart/2005/8/layout/radial4"/>
    <dgm:cxn modelId="{FC1F0955-EF2B-474B-8689-59DFEC2E4885}" srcId="{F13D971C-8391-4654-A3D4-20FF9C68A5F0}" destId="{312088AB-B621-4F4F-98D8-5CCE8F6BDE3E}" srcOrd="1" destOrd="0" parTransId="{369ED1D7-A5B2-4511-8FA3-8967DEA7BC1B}" sibTransId="{EB5AAC4B-D27D-4FC3-A8AD-FD5712392E9D}"/>
    <dgm:cxn modelId="{B415B2BF-E565-446B-A7D0-1207D605A2F2}" type="presOf" srcId="{F13D971C-8391-4654-A3D4-20FF9C68A5F0}" destId="{7ADBF155-C78C-4793-B9E3-77E2BDBC98D8}" srcOrd="0" destOrd="0" presId="urn:microsoft.com/office/officeart/2005/8/layout/radial4"/>
    <dgm:cxn modelId="{E3499C0F-457B-46C8-A4CE-A0A09E71F995}" type="presOf" srcId="{58436B41-0ABF-4029-9732-750234890542}" destId="{0CFAA0CB-FA65-4D1B-8AB6-FC69B5784BF8}" srcOrd="0" destOrd="0" presId="urn:microsoft.com/office/officeart/2005/8/layout/radial4"/>
    <dgm:cxn modelId="{7ED94EC7-5930-4F04-B305-00269CC065DD}" type="presOf" srcId="{3FE4E33A-A303-4392-B49E-FA5E1C9C2C0D}" destId="{E066A3E5-3FD1-4729-B779-AD99142E8552}" srcOrd="0" destOrd="0" presId="urn:microsoft.com/office/officeart/2005/8/layout/radial4"/>
    <dgm:cxn modelId="{B0017D0B-00A0-40E9-9ADB-AAAB8481AD59}" type="presOf" srcId="{F5690BA8-4FBE-45B5-B690-7A81361F8420}" destId="{DC3868AD-174B-47E4-B653-E5DDFA549C02}" srcOrd="0" destOrd="0" presId="urn:microsoft.com/office/officeart/2005/8/layout/radial4"/>
    <dgm:cxn modelId="{044E1ECC-9712-4700-B5ED-28F5E197B046}" type="presOf" srcId="{A1494F65-3635-40AF-B184-3F3FC9D9E247}" destId="{530C0077-6D0D-4482-BD41-D48EF7003C17}" srcOrd="0" destOrd="0" presId="urn:microsoft.com/office/officeart/2005/8/layout/radial4"/>
    <dgm:cxn modelId="{F25D808D-E32E-429F-9145-E3D06A60BF2D}" type="presOf" srcId="{369ED1D7-A5B2-4511-8FA3-8967DEA7BC1B}" destId="{C3C694E5-8814-49EA-927F-2A524FB0AEE1}" srcOrd="0" destOrd="0" presId="urn:microsoft.com/office/officeart/2005/8/layout/radial4"/>
    <dgm:cxn modelId="{D8DB8BC4-BA0A-4311-8382-3D3AA02C71A4}" type="presParOf" srcId="{CD01691C-AC37-4154-90CA-896EE4F322DA}" destId="{7ADBF155-C78C-4793-B9E3-77E2BDBC98D8}" srcOrd="0" destOrd="0" presId="urn:microsoft.com/office/officeart/2005/8/layout/radial4"/>
    <dgm:cxn modelId="{671EEB1F-7499-446D-9C5A-AF022A66874F}" type="presParOf" srcId="{CD01691C-AC37-4154-90CA-896EE4F322DA}" destId="{BA314101-0230-471C-823B-A655D77A3830}" srcOrd="1" destOrd="0" presId="urn:microsoft.com/office/officeart/2005/8/layout/radial4"/>
    <dgm:cxn modelId="{A7D3F9DE-45D3-49A6-A15E-106D461F9418}" type="presParOf" srcId="{CD01691C-AC37-4154-90CA-896EE4F322DA}" destId="{530C0077-6D0D-4482-BD41-D48EF7003C17}" srcOrd="2" destOrd="0" presId="urn:microsoft.com/office/officeart/2005/8/layout/radial4"/>
    <dgm:cxn modelId="{2C18864C-D77C-4761-BC15-95E58CE2A5AC}" type="presParOf" srcId="{CD01691C-AC37-4154-90CA-896EE4F322DA}" destId="{C3C694E5-8814-49EA-927F-2A524FB0AEE1}" srcOrd="3" destOrd="0" presId="urn:microsoft.com/office/officeart/2005/8/layout/radial4"/>
    <dgm:cxn modelId="{F281BC70-80A6-4919-9DD9-97B667E21956}" type="presParOf" srcId="{CD01691C-AC37-4154-90CA-896EE4F322DA}" destId="{112E44A5-3D51-427C-AD49-6BBBDAA65199}" srcOrd="4" destOrd="0" presId="urn:microsoft.com/office/officeart/2005/8/layout/radial4"/>
    <dgm:cxn modelId="{DCFAF3AA-B5B5-4CF1-90E0-4B14E90DB550}" type="presParOf" srcId="{CD01691C-AC37-4154-90CA-896EE4F322DA}" destId="{E066A3E5-3FD1-4729-B779-AD99142E8552}" srcOrd="5" destOrd="0" presId="urn:microsoft.com/office/officeart/2005/8/layout/radial4"/>
    <dgm:cxn modelId="{D132F815-B69F-4579-9985-34DC718B1209}" type="presParOf" srcId="{CD01691C-AC37-4154-90CA-896EE4F322DA}" destId="{DC3868AD-174B-47E4-B653-E5DDFA549C02}" srcOrd="6" destOrd="0" presId="urn:microsoft.com/office/officeart/2005/8/layout/radial4"/>
    <dgm:cxn modelId="{7DBDAADE-0A1A-46F1-B29E-ABA5467F6136}" type="presParOf" srcId="{CD01691C-AC37-4154-90CA-896EE4F322DA}" destId="{09E40503-83C8-4421-88A2-54CB3BD0F0CE}" srcOrd="7" destOrd="0" presId="urn:microsoft.com/office/officeart/2005/8/layout/radial4"/>
    <dgm:cxn modelId="{ADB63FFA-1E87-43CD-8C0C-BAAA057933AE}" type="presParOf" srcId="{CD01691C-AC37-4154-90CA-896EE4F322DA}" destId="{0CFAA0CB-FA65-4D1B-8AB6-FC69B5784BF8}" srcOrd="8" destOrd="0" presId="urn:microsoft.com/office/officeart/2005/8/layout/radial4"/>
    <dgm:cxn modelId="{4F28D6F2-5B8E-4D96-84A1-C95F9E16B8E0}" type="presParOf" srcId="{CD01691C-AC37-4154-90CA-896EE4F322DA}" destId="{31B8E1BB-FC04-4A7F-9948-51760CDFB618}" srcOrd="9" destOrd="0" presId="urn:microsoft.com/office/officeart/2005/8/layout/radial4"/>
    <dgm:cxn modelId="{BD654034-7D1F-401D-BEF9-2C43E291DA1F}" type="presParOf" srcId="{CD01691C-AC37-4154-90CA-896EE4F322DA}" destId="{E25C5C2F-4EBA-4BB5-8A3C-B3B31D75FA3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7373B3-B370-4974-9FFF-F9ADB6BDAFB8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F601347-FC38-4979-AF7F-64F4F1C04E47}">
      <dgm:prSet phldrT="[Szöveg]"/>
      <dgm:spPr/>
      <dgm:t>
        <a:bodyPr/>
        <a:lstStyle/>
        <a:p>
          <a:r>
            <a:rPr lang="en-US" noProof="0" dirty="0" smtClean="0"/>
            <a:t>New national law</a:t>
          </a:r>
          <a:endParaRPr lang="en-US" noProof="0" dirty="0"/>
        </a:p>
      </dgm:t>
    </dgm:pt>
    <dgm:pt modelId="{0FF29D2B-B04F-42E6-86DB-1BE328ED2C4A}" type="parTrans" cxnId="{F2D3EDED-7E33-45BF-AA1B-9BF09610C0C1}">
      <dgm:prSet/>
      <dgm:spPr/>
      <dgm:t>
        <a:bodyPr/>
        <a:lstStyle/>
        <a:p>
          <a:endParaRPr lang="hu-HU"/>
        </a:p>
      </dgm:t>
    </dgm:pt>
    <dgm:pt modelId="{A85DFF96-53B5-4AF4-964E-8A95637B814B}" type="sibTrans" cxnId="{F2D3EDED-7E33-45BF-AA1B-9BF09610C0C1}">
      <dgm:prSet/>
      <dgm:spPr/>
      <dgm:t>
        <a:bodyPr/>
        <a:lstStyle/>
        <a:p>
          <a:endParaRPr lang="hu-HU"/>
        </a:p>
      </dgm:t>
    </dgm:pt>
    <dgm:pt modelId="{E4EEECBC-A93E-401F-A022-4F10B386AF6D}">
      <dgm:prSet phldrT="[Szöveg]"/>
      <dgm:spPr/>
      <dgm:t>
        <a:bodyPr/>
        <a:lstStyle/>
        <a:p>
          <a:r>
            <a:rPr lang="en-US" noProof="0" dirty="0" smtClean="0"/>
            <a:t>Act LXXV. of 2014. on EGTCs</a:t>
          </a:r>
          <a:endParaRPr lang="en-US" noProof="0" dirty="0"/>
        </a:p>
      </dgm:t>
    </dgm:pt>
    <dgm:pt modelId="{6D95A2E6-D18C-4224-9692-9F54E690D180}" type="parTrans" cxnId="{D39D41FB-C5B8-4C97-9948-E8CD81BDAA8B}">
      <dgm:prSet/>
      <dgm:spPr/>
      <dgm:t>
        <a:bodyPr/>
        <a:lstStyle/>
        <a:p>
          <a:endParaRPr lang="hu-HU"/>
        </a:p>
      </dgm:t>
    </dgm:pt>
    <dgm:pt modelId="{2675645E-6E9B-41CA-85E5-0E2ED9253592}" type="sibTrans" cxnId="{D39D41FB-C5B8-4C97-9948-E8CD81BDAA8B}">
      <dgm:prSet/>
      <dgm:spPr/>
      <dgm:t>
        <a:bodyPr/>
        <a:lstStyle/>
        <a:p>
          <a:endParaRPr lang="hu-HU"/>
        </a:p>
      </dgm:t>
    </dgm:pt>
    <dgm:pt modelId="{5608DFEE-D7BE-4DF0-8604-4119EEB454CF}">
      <dgm:prSet phldrT="[Szöveg]"/>
      <dgm:spPr/>
      <dgm:t>
        <a:bodyPr/>
        <a:lstStyle/>
        <a:p>
          <a:r>
            <a:rPr lang="en-US" noProof="0" dirty="0" smtClean="0"/>
            <a:t>2/2014. MFAT degree on EGTCs </a:t>
          </a:r>
          <a:endParaRPr lang="en-US" noProof="0" dirty="0"/>
        </a:p>
      </dgm:t>
    </dgm:pt>
    <dgm:pt modelId="{F60AD6F9-5B7E-44CC-9403-2CA6E7B096DF}" type="parTrans" cxnId="{89DF2486-BB07-415C-8444-1DF0E645AC54}">
      <dgm:prSet/>
      <dgm:spPr/>
      <dgm:t>
        <a:bodyPr/>
        <a:lstStyle/>
        <a:p>
          <a:endParaRPr lang="hu-HU"/>
        </a:p>
      </dgm:t>
    </dgm:pt>
    <dgm:pt modelId="{5AEBF967-BFD2-4512-B7AF-F9F66D17CDBB}" type="sibTrans" cxnId="{89DF2486-BB07-415C-8444-1DF0E645AC54}">
      <dgm:prSet/>
      <dgm:spPr/>
      <dgm:t>
        <a:bodyPr/>
        <a:lstStyle/>
        <a:p>
          <a:endParaRPr lang="hu-HU"/>
        </a:p>
      </dgm:t>
    </dgm:pt>
    <dgm:pt modelId="{1F279C33-A75D-4596-8E6A-0E25F8FB3522}" type="pres">
      <dgm:prSet presAssocID="{397373B3-B370-4974-9FFF-F9ADB6BDAF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E10215D-F3AD-42A6-BCCD-FEB342C022DD}" type="pres">
      <dgm:prSet presAssocID="{CF601347-FC38-4979-AF7F-64F4F1C04E47}" presName="root1" presStyleCnt="0"/>
      <dgm:spPr/>
    </dgm:pt>
    <dgm:pt modelId="{593F7909-375B-4165-849D-D840C91064E4}" type="pres">
      <dgm:prSet presAssocID="{CF601347-FC38-4979-AF7F-64F4F1C04E4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43CF507-1959-426A-AE58-B947C13E04D0}" type="pres">
      <dgm:prSet presAssocID="{CF601347-FC38-4979-AF7F-64F4F1C04E47}" presName="level2hierChild" presStyleCnt="0"/>
      <dgm:spPr/>
    </dgm:pt>
    <dgm:pt modelId="{79F4B508-9C4C-4E16-928A-B9BE3E98DD2C}" type="pres">
      <dgm:prSet presAssocID="{6D95A2E6-D18C-4224-9692-9F54E690D180}" presName="conn2-1" presStyleLbl="parChTrans1D2" presStyleIdx="0" presStyleCnt="2"/>
      <dgm:spPr/>
      <dgm:t>
        <a:bodyPr/>
        <a:lstStyle/>
        <a:p>
          <a:endParaRPr lang="hu-HU"/>
        </a:p>
      </dgm:t>
    </dgm:pt>
    <dgm:pt modelId="{776E4975-1AD7-4A75-A043-BFAF9D37CE01}" type="pres">
      <dgm:prSet presAssocID="{6D95A2E6-D18C-4224-9692-9F54E690D180}" presName="connTx" presStyleLbl="parChTrans1D2" presStyleIdx="0" presStyleCnt="2"/>
      <dgm:spPr/>
      <dgm:t>
        <a:bodyPr/>
        <a:lstStyle/>
        <a:p>
          <a:endParaRPr lang="hu-HU"/>
        </a:p>
      </dgm:t>
    </dgm:pt>
    <dgm:pt modelId="{1CB60345-9719-4565-8C38-EA80E5374DC5}" type="pres">
      <dgm:prSet presAssocID="{E4EEECBC-A93E-401F-A022-4F10B386AF6D}" presName="root2" presStyleCnt="0"/>
      <dgm:spPr/>
    </dgm:pt>
    <dgm:pt modelId="{15AC9AEE-D396-43F5-8B1E-0F8D72AA3EBD}" type="pres">
      <dgm:prSet presAssocID="{E4EEECBC-A93E-401F-A022-4F10B386AF6D}" presName="LevelTwoTextNode" presStyleLbl="node2" presStyleIdx="0" presStyleCnt="2" custScaleX="17580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BD12716-CBB8-4D4B-956D-AFA8FE33FA6B}" type="pres">
      <dgm:prSet presAssocID="{E4EEECBC-A93E-401F-A022-4F10B386AF6D}" presName="level3hierChild" presStyleCnt="0"/>
      <dgm:spPr/>
    </dgm:pt>
    <dgm:pt modelId="{926ECDF3-420A-44FA-88A2-BB342D4EC500}" type="pres">
      <dgm:prSet presAssocID="{F60AD6F9-5B7E-44CC-9403-2CA6E7B096DF}" presName="conn2-1" presStyleLbl="parChTrans1D2" presStyleIdx="1" presStyleCnt="2"/>
      <dgm:spPr/>
      <dgm:t>
        <a:bodyPr/>
        <a:lstStyle/>
        <a:p>
          <a:endParaRPr lang="hu-HU"/>
        </a:p>
      </dgm:t>
    </dgm:pt>
    <dgm:pt modelId="{69597C1F-6B78-4484-8629-DEAAFE7C0D6E}" type="pres">
      <dgm:prSet presAssocID="{F60AD6F9-5B7E-44CC-9403-2CA6E7B096DF}" presName="connTx" presStyleLbl="parChTrans1D2" presStyleIdx="1" presStyleCnt="2"/>
      <dgm:spPr/>
      <dgm:t>
        <a:bodyPr/>
        <a:lstStyle/>
        <a:p>
          <a:endParaRPr lang="hu-HU"/>
        </a:p>
      </dgm:t>
    </dgm:pt>
    <dgm:pt modelId="{9A746619-C2C6-4ED6-A7E8-136EF783993B}" type="pres">
      <dgm:prSet presAssocID="{5608DFEE-D7BE-4DF0-8604-4119EEB454CF}" presName="root2" presStyleCnt="0"/>
      <dgm:spPr/>
    </dgm:pt>
    <dgm:pt modelId="{3AB3A9E8-347A-4A33-8F8F-FA8F2F5628D2}" type="pres">
      <dgm:prSet presAssocID="{5608DFEE-D7BE-4DF0-8604-4119EEB454CF}" presName="LevelTwoTextNode" presStyleLbl="node2" presStyleIdx="1" presStyleCnt="2" custScaleX="17580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9BC7A56-B4AD-473E-B021-F5720C669366}" type="pres">
      <dgm:prSet presAssocID="{5608DFEE-D7BE-4DF0-8604-4119EEB454CF}" presName="level3hierChild" presStyleCnt="0"/>
      <dgm:spPr/>
    </dgm:pt>
  </dgm:ptLst>
  <dgm:cxnLst>
    <dgm:cxn modelId="{F2D3EDED-7E33-45BF-AA1B-9BF09610C0C1}" srcId="{397373B3-B370-4974-9FFF-F9ADB6BDAFB8}" destId="{CF601347-FC38-4979-AF7F-64F4F1C04E47}" srcOrd="0" destOrd="0" parTransId="{0FF29D2B-B04F-42E6-86DB-1BE328ED2C4A}" sibTransId="{A85DFF96-53B5-4AF4-964E-8A95637B814B}"/>
    <dgm:cxn modelId="{D39D41FB-C5B8-4C97-9948-E8CD81BDAA8B}" srcId="{CF601347-FC38-4979-AF7F-64F4F1C04E47}" destId="{E4EEECBC-A93E-401F-A022-4F10B386AF6D}" srcOrd="0" destOrd="0" parTransId="{6D95A2E6-D18C-4224-9692-9F54E690D180}" sibTransId="{2675645E-6E9B-41CA-85E5-0E2ED9253592}"/>
    <dgm:cxn modelId="{4A2D618C-4AF6-49BB-8CEE-BD91BAD581B6}" type="presOf" srcId="{6D95A2E6-D18C-4224-9692-9F54E690D180}" destId="{79F4B508-9C4C-4E16-928A-B9BE3E98DD2C}" srcOrd="0" destOrd="0" presId="urn:microsoft.com/office/officeart/2008/layout/HorizontalMultiLevelHierarchy"/>
    <dgm:cxn modelId="{1527D2E2-C67C-425A-BED9-57473B139C08}" type="presOf" srcId="{CF601347-FC38-4979-AF7F-64F4F1C04E47}" destId="{593F7909-375B-4165-849D-D840C91064E4}" srcOrd="0" destOrd="0" presId="urn:microsoft.com/office/officeart/2008/layout/HorizontalMultiLevelHierarchy"/>
    <dgm:cxn modelId="{F07DB8FA-EA3A-4C30-BECD-90B9DFAAC238}" type="presOf" srcId="{F60AD6F9-5B7E-44CC-9403-2CA6E7B096DF}" destId="{69597C1F-6B78-4484-8629-DEAAFE7C0D6E}" srcOrd="1" destOrd="0" presId="urn:microsoft.com/office/officeart/2008/layout/HorizontalMultiLevelHierarchy"/>
    <dgm:cxn modelId="{05C5E038-8F4D-4147-9DE6-9FB8207128B5}" type="presOf" srcId="{E4EEECBC-A93E-401F-A022-4F10B386AF6D}" destId="{15AC9AEE-D396-43F5-8B1E-0F8D72AA3EBD}" srcOrd="0" destOrd="0" presId="urn:microsoft.com/office/officeart/2008/layout/HorizontalMultiLevelHierarchy"/>
    <dgm:cxn modelId="{77FD4898-6AAF-401D-9A25-6F320BF2BE6A}" type="presOf" srcId="{6D95A2E6-D18C-4224-9692-9F54E690D180}" destId="{776E4975-1AD7-4A75-A043-BFAF9D37CE01}" srcOrd="1" destOrd="0" presId="urn:microsoft.com/office/officeart/2008/layout/HorizontalMultiLevelHierarchy"/>
    <dgm:cxn modelId="{89DF2486-BB07-415C-8444-1DF0E645AC54}" srcId="{CF601347-FC38-4979-AF7F-64F4F1C04E47}" destId="{5608DFEE-D7BE-4DF0-8604-4119EEB454CF}" srcOrd="1" destOrd="0" parTransId="{F60AD6F9-5B7E-44CC-9403-2CA6E7B096DF}" sibTransId="{5AEBF967-BFD2-4512-B7AF-F9F66D17CDBB}"/>
    <dgm:cxn modelId="{3C244850-C875-4519-85A0-34305993B251}" type="presOf" srcId="{397373B3-B370-4974-9FFF-F9ADB6BDAFB8}" destId="{1F279C33-A75D-4596-8E6A-0E25F8FB3522}" srcOrd="0" destOrd="0" presId="urn:microsoft.com/office/officeart/2008/layout/HorizontalMultiLevelHierarchy"/>
    <dgm:cxn modelId="{8F8BDFFD-4600-412E-8621-0DA404FF39B1}" type="presOf" srcId="{5608DFEE-D7BE-4DF0-8604-4119EEB454CF}" destId="{3AB3A9E8-347A-4A33-8F8F-FA8F2F5628D2}" srcOrd="0" destOrd="0" presId="urn:microsoft.com/office/officeart/2008/layout/HorizontalMultiLevelHierarchy"/>
    <dgm:cxn modelId="{A3880E36-7507-41E6-9E91-698843B6A4AF}" type="presOf" srcId="{F60AD6F9-5B7E-44CC-9403-2CA6E7B096DF}" destId="{926ECDF3-420A-44FA-88A2-BB342D4EC500}" srcOrd="0" destOrd="0" presId="urn:microsoft.com/office/officeart/2008/layout/HorizontalMultiLevelHierarchy"/>
    <dgm:cxn modelId="{F85EB515-1BB2-4CE1-9785-713351523B9B}" type="presParOf" srcId="{1F279C33-A75D-4596-8E6A-0E25F8FB3522}" destId="{8E10215D-F3AD-42A6-BCCD-FEB342C022DD}" srcOrd="0" destOrd="0" presId="urn:microsoft.com/office/officeart/2008/layout/HorizontalMultiLevelHierarchy"/>
    <dgm:cxn modelId="{15444D2B-6D7D-48FE-87E0-942788281492}" type="presParOf" srcId="{8E10215D-F3AD-42A6-BCCD-FEB342C022DD}" destId="{593F7909-375B-4165-849D-D840C91064E4}" srcOrd="0" destOrd="0" presId="urn:microsoft.com/office/officeart/2008/layout/HorizontalMultiLevelHierarchy"/>
    <dgm:cxn modelId="{614A1D9D-6EAB-4773-B066-A4B03D5111C9}" type="presParOf" srcId="{8E10215D-F3AD-42A6-BCCD-FEB342C022DD}" destId="{243CF507-1959-426A-AE58-B947C13E04D0}" srcOrd="1" destOrd="0" presId="urn:microsoft.com/office/officeart/2008/layout/HorizontalMultiLevelHierarchy"/>
    <dgm:cxn modelId="{E5973ED4-EA83-4848-8B91-25B6E95E389B}" type="presParOf" srcId="{243CF507-1959-426A-AE58-B947C13E04D0}" destId="{79F4B508-9C4C-4E16-928A-B9BE3E98DD2C}" srcOrd="0" destOrd="0" presId="urn:microsoft.com/office/officeart/2008/layout/HorizontalMultiLevelHierarchy"/>
    <dgm:cxn modelId="{BFB5196D-D54F-45DF-88AA-7C688EDE76FB}" type="presParOf" srcId="{79F4B508-9C4C-4E16-928A-B9BE3E98DD2C}" destId="{776E4975-1AD7-4A75-A043-BFAF9D37CE01}" srcOrd="0" destOrd="0" presId="urn:microsoft.com/office/officeart/2008/layout/HorizontalMultiLevelHierarchy"/>
    <dgm:cxn modelId="{CE14E631-B636-4213-AB89-3F65305FF3E3}" type="presParOf" srcId="{243CF507-1959-426A-AE58-B947C13E04D0}" destId="{1CB60345-9719-4565-8C38-EA80E5374DC5}" srcOrd="1" destOrd="0" presId="urn:microsoft.com/office/officeart/2008/layout/HorizontalMultiLevelHierarchy"/>
    <dgm:cxn modelId="{EFD80739-333E-4AF0-8264-7AF582CD1391}" type="presParOf" srcId="{1CB60345-9719-4565-8C38-EA80E5374DC5}" destId="{15AC9AEE-D396-43F5-8B1E-0F8D72AA3EBD}" srcOrd="0" destOrd="0" presId="urn:microsoft.com/office/officeart/2008/layout/HorizontalMultiLevelHierarchy"/>
    <dgm:cxn modelId="{8637C994-7C6D-403F-BAF7-7C276C00F47B}" type="presParOf" srcId="{1CB60345-9719-4565-8C38-EA80E5374DC5}" destId="{1BD12716-CBB8-4D4B-956D-AFA8FE33FA6B}" srcOrd="1" destOrd="0" presId="urn:microsoft.com/office/officeart/2008/layout/HorizontalMultiLevelHierarchy"/>
    <dgm:cxn modelId="{A577ACB7-8C01-438D-9815-67FB9BCD0F23}" type="presParOf" srcId="{243CF507-1959-426A-AE58-B947C13E04D0}" destId="{926ECDF3-420A-44FA-88A2-BB342D4EC500}" srcOrd="2" destOrd="0" presId="urn:microsoft.com/office/officeart/2008/layout/HorizontalMultiLevelHierarchy"/>
    <dgm:cxn modelId="{A47FA9CB-FEB0-4B5E-8400-697FA184A509}" type="presParOf" srcId="{926ECDF3-420A-44FA-88A2-BB342D4EC500}" destId="{69597C1F-6B78-4484-8629-DEAAFE7C0D6E}" srcOrd="0" destOrd="0" presId="urn:microsoft.com/office/officeart/2008/layout/HorizontalMultiLevelHierarchy"/>
    <dgm:cxn modelId="{48FAD1FB-BB9D-4AAF-BBDA-C1F282CEC548}" type="presParOf" srcId="{243CF507-1959-426A-AE58-B947C13E04D0}" destId="{9A746619-C2C6-4ED6-A7E8-136EF783993B}" srcOrd="3" destOrd="0" presId="urn:microsoft.com/office/officeart/2008/layout/HorizontalMultiLevelHierarchy"/>
    <dgm:cxn modelId="{94524F42-CDEC-44C7-A9EF-58C1F3E18606}" type="presParOf" srcId="{9A746619-C2C6-4ED6-A7E8-136EF783993B}" destId="{3AB3A9E8-347A-4A33-8F8F-FA8F2F5628D2}" srcOrd="0" destOrd="0" presId="urn:microsoft.com/office/officeart/2008/layout/HorizontalMultiLevelHierarchy"/>
    <dgm:cxn modelId="{3FE19D1A-55CA-4CE7-BDB1-E3C40611736E}" type="presParOf" srcId="{9A746619-C2C6-4ED6-A7E8-136EF783993B}" destId="{C9BC7A56-B4AD-473E-B021-F5720C6693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6E5CA3-885C-4D80-B040-64162D3688BA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04E0B54-3136-437F-AE52-9979651CFAC5}">
      <dgm:prSet/>
      <dgm:spPr/>
      <dgm:t>
        <a:bodyPr/>
        <a:lstStyle/>
        <a:p>
          <a:pPr rtl="0"/>
          <a:r>
            <a:rPr lang="hu-HU" dirty="0" smtClean="0"/>
            <a:t>Establishment</a:t>
          </a:r>
          <a:endParaRPr lang="hu-HU" dirty="0"/>
        </a:p>
      </dgm:t>
    </dgm:pt>
    <dgm:pt modelId="{94E9EC5E-5FF6-4E72-AD15-E2A59527D964}" type="parTrans" cxnId="{086F19DC-E7FB-452D-9DDB-F22AF5039C56}">
      <dgm:prSet/>
      <dgm:spPr/>
      <dgm:t>
        <a:bodyPr/>
        <a:lstStyle/>
        <a:p>
          <a:endParaRPr lang="hu-HU"/>
        </a:p>
      </dgm:t>
    </dgm:pt>
    <dgm:pt modelId="{5B6F48C5-5B69-4436-9EF5-7262054372A8}" type="sibTrans" cxnId="{086F19DC-E7FB-452D-9DDB-F22AF5039C56}">
      <dgm:prSet/>
      <dgm:spPr/>
      <dgm:t>
        <a:bodyPr/>
        <a:lstStyle/>
        <a:p>
          <a:endParaRPr lang="hu-HU"/>
        </a:p>
      </dgm:t>
    </dgm:pt>
    <dgm:pt modelId="{36500CE0-7B0F-468A-95F5-2DFF398C96EC}">
      <dgm:prSet/>
      <dgm:spPr/>
      <dgm:t>
        <a:bodyPr/>
        <a:lstStyle/>
        <a:p>
          <a:pPr rtl="0"/>
          <a:r>
            <a:rPr lang="hu-HU" dirty="0" smtClean="0"/>
            <a:t>2-phase </a:t>
          </a:r>
          <a:r>
            <a:rPr lang="en-US" dirty="0" smtClean="0"/>
            <a:t>process</a:t>
          </a:r>
          <a:endParaRPr lang="hu-HU" dirty="0"/>
        </a:p>
      </dgm:t>
    </dgm:pt>
    <dgm:pt modelId="{FEBF5319-FD5A-470A-BE58-6985CA0A78EB}" type="parTrans" cxnId="{394076A9-8CF1-4BA4-98D7-90E59AE4ED51}">
      <dgm:prSet/>
      <dgm:spPr/>
      <dgm:t>
        <a:bodyPr/>
        <a:lstStyle/>
        <a:p>
          <a:endParaRPr lang="hu-HU"/>
        </a:p>
      </dgm:t>
    </dgm:pt>
    <dgm:pt modelId="{1146D32B-346B-4120-B528-CFC27FDFBF87}" type="sibTrans" cxnId="{394076A9-8CF1-4BA4-98D7-90E59AE4ED51}">
      <dgm:prSet/>
      <dgm:spPr/>
      <dgm:t>
        <a:bodyPr/>
        <a:lstStyle/>
        <a:p>
          <a:endParaRPr lang="hu-HU"/>
        </a:p>
      </dgm:t>
    </dgm:pt>
    <dgm:pt modelId="{6032A736-8287-4CF7-B4BA-BDEBE490059F}">
      <dgm:prSet/>
      <dgm:spPr/>
      <dgm:t>
        <a:bodyPr/>
        <a:lstStyle/>
        <a:p>
          <a:pPr rtl="0"/>
          <a:r>
            <a:rPr lang="en-US" dirty="0" smtClean="0"/>
            <a:t>One</a:t>
          </a:r>
          <a:r>
            <a:rPr lang="hu-HU" dirty="0" smtClean="0"/>
            <a:t> </a:t>
          </a:r>
          <a:r>
            <a:rPr lang="en-US" dirty="0" smtClean="0"/>
            <a:t>competent</a:t>
          </a:r>
          <a:r>
            <a:rPr lang="hu-HU" dirty="0" smtClean="0"/>
            <a:t> </a:t>
          </a:r>
          <a:r>
            <a:rPr lang="en-US" dirty="0" smtClean="0"/>
            <a:t>authority</a:t>
          </a:r>
          <a:r>
            <a:rPr lang="hu-HU" dirty="0" smtClean="0"/>
            <a:t> </a:t>
          </a:r>
          <a:r>
            <a:rPr lang="en-US" b="0" dirty="0" smtClean="0"/>
            <a:t>MFAT</a:t>
          </a:r>
          <a:endParaRPr lang="hu-HU" dirty="0"/>
        </a:p>
      </dgm:t>
    </dgm:pt>
    <dgm:pt modelId="{12A6ABF4-C098-4000-BB99-998DBC3E840A}" type="parTrans" cxnId="{D3D13BD3-C1D6-4AE1-BD24-FACCC739CC64}">
      <dgm:prSet/>
      <dgm:spPr/>
      <dgm:t>
        <a:bodyPr/>
        <a:lstStyle/>
        <a:p>
          <a:endParaRPr lang="hu-HU"/>
        </a:p>
      </dgm:t>
    </dgm:pt>
    <dgm:pt modelId="{443BBBC0-871A-42BB-83DB-9F93C3EE4673}" type="sibTrans" cxnId="{D3D13BD3-C1D6-4AE1-BD24-FACCC739CC64}">
      <dgm:prSet/>
      <dgm:spPr/>
      <dgm:t>
        <a:bodyPr/>
        <a:lstStyle/>
        <a:p>
          <a:endParaRPr lang="hu-HU"/>
        </a:p>
      </dgm:t>
    </dgm:pt>
    <dgm:pt modelId="{F36543FB-A2F0-4B60-8DAB-FBA633DCAA0A}">
      <dgm:prSet/>
      <dgm:spPr/>
      <dgm:t>
        <a:bodyPr/>
        <a:lstStyle/>
        <a:p>
          <a:pPr rtl="0"/>
          <a:r>
            <a:rPr lang="en-US" noProof="0" dirty="0" smtClean="0"/>
            <a:t>Registration</a:t>
          </a:r>
        </a:p>
      </dgm:t>
    </dgm:pt>
    <dgm:pt modelId="{E9341A42-2FE2-45EE-A831-C1BAF65AD9C4}" type="parTrans" cxnId="{E562FAF4-26C8-4841-9F72-6BD347E4DB71}">
      <dgm:prSet/>
      <dgm:spPr/>
      <dgm:t>
        <a:bodyPr/>
        <a:lstStyle/>
        <a:p>
          <a:endParaRPr lang="hu-HU"/>
        </a:p>
      </dgm:t>
    </dgm:pt>
    <dgm:pt modelId="{7EF704C0-403E-4AB9-AD78-A1A134F4AD8D}" type="sibTrans" cxnId="{E562FAF4-26C8-4841-9F72-6BD347E4DB71}">
      <dgm:prSet/>
      <dgm:spPr/>
      <dgm:t>
        <a:bodyPr/>
        <a:lstStyle/>
        <a:p>
          <a:endParaRPr lang="hu-HU"/>
        </a:p>
      </dgm:t>
    </dgm:pt>
    <dgm:pt modelId="{3DB600F4-5CC6-454C-8951-E6E2D68C3A2B}">
      <dgm:prSet/>
      <dgm:spPr/>
      <dgm:t>
        <a:bodyPr/>
        <a:lstStyle/>
        <a:p>
          <a:pPr rtl="0"/>
          <a:r>
            <a:rPr lang="en-US" noProof="0" dirty="0" smtClean="0"/>
            <a:t>Municipal Tribunal</a:t>
          </a:r>
          <a:endParaRPr lang="en-US" noProof="0" dirty="0"/>
        </a:p>
      </dgm:t>
    </dgm:pt>
    <dgm:pt modelId="{24BA0C55-5C81-44F9-96BE-C45422B2D744}" type="parTrans" cxnId="{2D733D9A-B3EC-4470-B9B6-7F5ED0C5E003}">
      <dgm:prSet/>
      <dgm:spPr/>
      <dgm:t>
        <a:bodyPr/>
        <a:lstStyle/>
        <a:p>
          <a:endParaRPr lang="hu-HU"/>
        </a:p>
      </dgm:t>
    </dgm:pt>
    <dgm:pt modelId="{5EE9AF8B-2153-4742-9C87-1D52272B4C2A}" type="sibTrans" cxnId="{2D733D9A-B3EC-4470-B9B6-7F5ED0C5E003}">
      <dgm:prSet/>
      <dgm:spPr/>
      <dgm:t>
        <a:bodyPr/>
        <a:lstStyle/>
        <a:p>
          <a:endParaRPr lang="hu-HU"/>
        </a:p>
      </dgm:t>
    </dgm:pt>
    <dgm:pt modelId="{FEF23F51-BACB-48E0-9C8E-67E54689C011}">
      <dgm:prSet/>
      <dgm:spPr/>
      <dgm:t>
        <a:bodyPr/>
        <a:lstStyle/>
        <a:p>
          <a:pPr rtl="0"/>
          <a:r>
            <a:rPr lang="hu-HU" dirty="0" smtClean="0"/>
            <a:t>MFAT</a:t>
          </a:r>
          <a:endParaRPr lang="hu-HU" dirty="0"/>
        </a:p>
      </dgm:t>
    </dgm:pt>
    <dgm:pt modelId="{5932EEEA-D67F-45A2-B848-9EAB0D7AD816}" type="parTrans" cxnId="{DFA232DF-5EE3-46AD-81E4-F9567AF16283}">
      <dgm:prSet/>
      <dgm:spPr/>
      <dgm:t>
        <a:bodyPr/>
        <a:lstStyle/>
        <a:p>
          <a:endParaRPr lang="hu-HU"/>
        </a:p>
      </dgm:t>
    </dgm:pt>
    <dgm:pt modelId="{497AA42B-E652-4322-8F1F-B135F5A182A6}" type="sibTrans" cxnId="{DFA232DF-5EE3-46AD-81E4-F9567AF16283}">
      <dgm:prSet/>
      <dgm:spPr/>
      <dgm:t>
        <a:bodyPr/>
        <a:lstStyle/>
        <a:p>
          <a:endParaRPr lang="hu-HU"/>
        </a:p>
      </dgm:t>
    </dgm:pt>
    <dgm:pt modelId="{CB57D9AC-BA44-46EC-BE95-0336221B15AB}">
      <dgm:prSet/>
      <dgm:spPr/>
      <dgm:t>
        <a:bodyPr/>
        <a:lstStyle/>
        <a:p>
          <a:pPr rtl="0"/>
          <a:r>
            <a:rPr lang="en-US" noProof="0" dirty="0" smtClean="0"/>
            <a:t>Supervision</a:t>
          </a:r>
          <a:endParaRPr lang="en-US" noProof="0" dirty="0"/>
        </a:p>
      </dgm:t>
    </dgm:pt>
    <dgm:pt modelId="{B4813F94-5311-4F24-9AB7-8707B156DED8}" type="parTrans" cxnId="{2DDB1AF8-B6C1-4874-BD27-81EA8DF08BC9}">
      <dgm:prSet/>
      <dgm:spPr/>
      <dgm:t>
        <a:bodyPr/>
        <a:lstStyle/>
        <a:p>
          <a:endParaRPr lang="hu-HU"/>
        </a:p>
      </dgm:t>
    </dgm:pt>
    <dgm:pt modelId="{2AFEDD74-B4EE-41CE-87E2-F7B482DA5DC9}" type="sibTrans" cxnId="{2DDB1AF8-B6C1-4874-BD27-81EA8DF08BC9}">
      <dgm:prSet/>
      <dgm:spPr/>
      <dgm:t>
        <a:bodyPr/>
        <a:lstStyle/>
        <a:p>
          <a:endParaRPr lang="hu-HU"/>
        </a:p>
      </dgm:t>
    </dgm:pt>
    <dgm:pt modelId="{EE3BFB60-198D-4F9F-83A7-F80918A705B5}">
      <dgm:prSet/>
      <dgm:spPr/>
      <dgm:t>
        <a:bodyPr/>
        <a:lstStyle/>
        <a:p>
          <a:pPr rtl="0"/>
          <a:r>
            <a:rPr lang="en-US" b="0" noProof="0" dirty="0" smtClean="0"/>
            <a:t>Office of the Public Prosecutor</a:t>
          </a:r>
          <a:endParaRPr lang="en-US" b="0" noProof="0" dirty="0"/>
        </a:p>
      </dgm:t>
    </dgm:pt>
    <dgm:pt modelId="{84F037A8-39C7-4693-BBC4-D9D366393EAA}" type="parTrans" cxnId="{F5C90ADF-7BEB-43FB-91E6-95C3E5E096AC}">
      <dgm:prSet/>
      <dgm:spPr/>
      <dgm:t>
        <a:bodyPr/>
        <a:lstStyle/>
        <a:p>
          <a:endParaRPr lang="hu-HU"/>
        </a:p>
      </dgm:t>
    </dgm:pt>
    <dgm:pt modelId="{FC3EFB4C-CBDC-46DB-9624-4D534CB1D5D7}" type="sibTrans" cxnId="{F5C90ADF-7BEB-43FB-91E6-95C3E5E096AC}">
      <dgm:prSet/>
      <dgm:spPr/>
      <dgm:t>
        <a:bodyPr/>
        <a:lstStyle/>
        <a:p>
          <a:endParaRPr lang="hu-HU"/>
        </a:p>
      </dgm:t>
    </dgm:pt>
    <dgm:pt modelId="{E8127B60-52D1-410B-ACA5-F39AFF3EDA60}">
      <dgm:prSet/>
      <dgm:spPr/>
      <dgm:t>
        <a:bodyPr/>
        <a:lstStyle/>
        <a:p>
          <a:pPr rtl="0"/>
          <a:r>
            <a:rPr lang="hu-HU" dirty="0" smtClean="0"/>
            <a:t>MFAT</a:t>
          </a:r>
          <a:endParaRPr lang="hu-HU" dirty="0"/>
        </a:p>
      </dgm:t>
    </dgm:pt>
    <dgm:pt modelId="{964809DA-FBBB-4468-85A2-43CF7F4DA833}" type="parTrans" cxnId="{CEBA974E-9D44-4492-8399-B145B16BCACA}">
      <dgm:prSet/>
      <dgm:spPr/>
      <dgm:t>
        <a:bodyPr/>
        <a:lstStyle/>
        <a:p>
          <a:endParaRPr lang="hu-HU"/>
        </a:p>
      </dgm:t>
    </dgm:pt>
    <dgm:pt modelId="{B09AF051-FBBB-4184-A512-3061651105F6}" type="sibTrans" cxnId="{CEBA974E-9D44-4492-8399-B145B16BCACA}">
      <dgm:prSet/>
      <dgm:spPr/>
      <dgm:t>
        <a:bodyPr/>
        <a:lstStyle/>
        <a:p>
          <a:endParaRPr lang="hu-HU"/>
        </a:p>
      </dgm:t>
    </dgm:pt>
    <dgm:pt modelId="{153BB74D-3D4E-4D62-8BCE-26746C861902}">
      <dgm:prSet/>
      <dgm:spPr/>
      <dgm:t>
        <a:bodyPr/>
        <a:lstStyle/>
        <a:p>
          <a:r>
            <a:rPr lang="en-US" noProof="0" dirty="0" smtClean="0"/>
            <a:t>Deadlines</a:t>
          </a:r>
          <a:endParaRPr lang="en-US" noProof="0" dirty="0"/>
        </a:p>
      </dgm:t>
    </dgm:pt>
    <dgm:pt modelId="{BA733EA6-AFEF-4B8A-870A-47D5D3F91BB0}" type="parTrans" cxnId="{BB9B3396-651A-49F6-B745-6FEC9BD6F364}">
      <dgm:prSet/>
      <dgm:spPr/>
      <dgm:t>
        <a:bodyPr/>
        <a:lstStyle/>
        <a:p>
          <a:endParaRPr lang="hu-HU"/>
        </a:p>
      </dgm:t>
    </dgm:pt>
    <dgm:pt modelId="{998A0D18-A3F2-486E-95BA-078810C54490}" type="sibTrans" cxnId="{BB9B3396-651A-49F6-B745-6FEC9BD6F364}">
      <dgm:prSet/>
      <dgm:spPr/>
      <dgm:t>
        <a:bodyPr/>
        <a:lstStyle/>
        <a:p>
          <a:endParaRPr lang="hu-HU"/>
        </a:p>
      </dgm:t>
    </dgm:pt>
    <dgm:pt modelId="{5F879F62-E8F2-43C4-9B23-51F0FD057E20}">
      <dgm:prSet custT="1"/>
      <dgm:spPr/>
      <dgm:t>
        <a:bodyPr/>
        <a:lstStyle/>
        <a:p>
          <a:r>
            <a:rPr lang="en-US" sz="2800" noProof="0" dirty="0" smtClean="0"/>
            <a:t>21 days</a:t>
          </a:r>
        </a:p>
        <a:p>
          <a:r>
            <a:rPr lang="en-US" sz="1700" noProof="0" dirty="0" smtClean="0"/>
            <a:t>(+21+10+10)</a:t>
          </a:r>
          <a:endParaRPr lang="en-US" sz="1700" noProof="0" dirty="0"/>
        </a:p>
      </dgm:t>
    </dgm:pt>
    <dgm:pt modelId="{A6C988A7-9A84-44F1-B671-3FE4B4CA604E}" type="parTrans" cxnId="{D88819B0-1D77-467D-8DA6-5B78269D9F2B}">
      <dgm:prSet/>
      <dgm:spPr/>
    </dgm:pt>
    <dgm:pt modelId="{9352F566-045A-46C9-8999-F77E9E977552}" type="sibTrans" cxnId="{D88819B0-1D77-467D-8DA6-5B78269D9F2B}">
      <dgm:prSet/>
      <dgm:spPr/>
    </dgm:pt>
    <dgm:pt modelId="{8B21B55E-A20B-4B22-933A-35FCA33CBC08}">
      <dgm:prSet custT="1"/>
      <dgm:spPr/>
      <dgm:t>
        <a:bodyPr/>
        <a:lstStyle/>
        <a:p>
          <a:r>
            <a:rPr lang="hu-HU" sz="2800" dirty="0" smtClean="0"/>
            <a:t>30</a:t>
          </a:r>
          <a:r>
            <a:rPr lang="hu-HU" sz="1700" dirty="0" smtClean="0"/>
            <a:t> </a:t>
          </a:r>
          <a:r>
            <a:rPr lang="en-US" sz="1700" noProof="0" dirty="0" smtClean="0"/>
            <a:t>days</a:t>
          </a:r>
        </a:p>
        <a:p>
          <a:r>
            <a:rPr lang="hu-HU" sz="1700" dirty="0" smtClean="0"/>
            <a:t>(+30+10+</a:t>
          </a:r>
          <a:r>
            <a:rPr lang="en-US" sz="1700" noProof="0" dirty="0" smtClean="0"/>
            <a:t>10</a:t>
          </a:r>
          <a:r>
            <a:rPr lang="hu-HU" sz="1700" dirty="0" smtClean="0"/>
            <a:t>)</a:t>
          </a:r>
          <a:endParaRPr lang="hu-HU" sz="1700" dirty="0"/>
        </a:p>
      </dgm:t>
    </dgm:pt>
    <dgm:pt modelId="{C66A10B1-1338-4B72-B8D2-6956E62476BA}" type="parTrans" cxnId="{D9B0BAFE-8FFC-4BC5-9F2C-94EB18A506BA}">
      <dgm:prSet/>
      <dgm:spPr/>
    </dgm:pt>
    <dgm:pt modelId="{A1019CF3-7FC3-45F1-97DE-E73180B8B7F7}" type="sibTrans" cxnId="{D9B0BAFE-8FFC-4BC5-9F2C-94EB18A506BA}">
      <dgm:prSet/>
      <dgm:spPr/>
    </dgm:pt>
    <dgm:pt modelId="{EC4A9E47-EF10-416B-8E12-D3341C3CC1F1}" type="pres">
      <dgm:prSet presAssocID="{396E5CA3-885C-4D80-B040-64162D3688B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32BDF0C3-399B-4797-A324-AB664CB8678B}" type="pres">
      <dgm:prSet presAssocID="{D04E0B54-3136-437F-AE52-9979651CFAC5}" presName="horFlow" presStyleCnt="0"/>
      <dgm:spPr/>
    </dgm:pt>
    <dgm:pt modelId="{EAC710F2-673F-43F1-9E98-A4FB1264AB5C}" type="pres">
      <dgm:prSet presAssocID="{D04E0B54-3136-437F-AE52-9979651CFAC5}" presName="bigChev" presStyleLbl="node1" presStyleIdx="0" presStyleCnt="4" custLinFactNeighborX="-14418" custLinFactNeighborY="72"/>
      <dgm:spPr/>
      <dgm:t>
        <a:bodyPr/>
        <a:lstStyle/>
        <a:p>
          <a:endParaRPr lang="hu-HU"/>
        </a:p>
      </dgm:t>
    </dgm:pt>
    <dgm:pt modelId="{AD596305-33D0-44A3-8726-C852DE42FFF8}" type="pres">
      <dgm:prSet presAssocID="{FEBF5319-FD5A-470A-BE58-6985CA0A78EB}" presName="parTrans" presStyleCnt="0"/>
      <dgm:spPr/>
    </dgm:pt>
    <dgm:pt modelId="{873AD1B0-2D5A-48BA-BDC4-03A6AC8C97E9}" type="pres">
      <dgm:prSet presAssocID="{36500CE0-7B0F-468A-95F5-2DFF398C96EC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56027FE-C1DD-4860-B8F5-CF295AC1EB3E}" type="pres">
      <dgm:prSet presAssocID="{1146D32B-346B-4120-B528-CFC27FDFBF87}" presName="sibTrans" presStyleCnt="0"/>
      <dgm:spPr/>
    </dgm:pt>
    <dgm:pt modelId="{DAA05F93-4E74-4FFA-9646-627A39035A0B}" type="pres">
      <dgm:prSet presAssocID="{6032A736-8287-4CF7-B4BA-BDEBE490059F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A1E088-573F-4350-8485-AA5D0B2C88A1}" type="pres">
      <dgm:prSet presAssocID="{D04E0B54-3136-437F-AE52-9979651CFAC5}" presName="vSp" presStyleCnt="0"/>
      <dgm:spPr/>
    </dgm:pt>
    <dgm:pt modelId="{61A5F039-8468-46E8-92A4-E9270A840A0E}" type="pres">
      <dgm:prSet presAssocID="{F36543FB-A2F0-4B60-8DAB-FBA633DCAA0A}" presName="horFlow" presStyleCnt="0"/>
      <dgm:spPr/>
    </dgm:pt>
    <dgm:pt modelId="{00C2D68B-0131-45F6-A89A-A9CDF8A7E443}" type="pres">
      <dgm:prSet presAssocID="{F36543FB-A2F0-4B60-8DAB-FBA633DCAA0A}" presName="bigChev" presStyleLbl="node1" presStyleIdx="1" presStyleCnt="4"/>
      <dgm:spPr/>
      <dgm:t>
        <a:bodyPr/>
        <a:lstStyle/>
        <a:p>
          <a:endParaRPr lang="hu-HU"/>
        </a:p>
      </dgm:t>
    </dgm:pt>
    <dgm:pt modelId="{82FAD0CE-7AF6-48E1-BC26-C695A33258D4}" type="pres">
      <dgm:prSet presAssocID="{24BA0C55-5C81-44F9-96BE-C45422B2D744}" presName="parTrans" presStyleCnt="0"/>
      <dgm:spPr/>
    </dgm:pt>
    <dgm:pt modelId="{38C67498-A057-4BA2-A6CB-ADCCA31FA44C}" type="pres">
      <dgm:prSet presAssocID="{3DB600F4-5CC6-454C-8951-E6E2D68C3A2B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4610E2-29CF-4347-B407-285B37422966}" type="pres">
      <dgm:prSet presAssocID="{5EE9AF8B-2153-4742-9C87-1D52272B4C2A}" presName="sibTrans" presStyleCnt="0"/>
      <dgm:spPr/>
    </dgm:pt>
    <dgm:pt modelId="{877A559C-C19D-45BD-9BB0-2C6D2CFEDF51}" type="pres">
      <dgm:prSet presAssocID="{FEF23F51-BACB-48E0-9C8E-67E54689C011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884E25-A546-41D7-81A5-BCDDBFEA149C}" type="pres">
      <dgm:prSet presAssocID="{F36543FB-A2F0-4B60-8DAB-FBA633DCAA0A}" presName="vSp" presStyleCnt="0"/>
      <dgm:spPr/>
    </dgm:pt>
    <dgm:pt modelId="{3A21A890-AB8F-4461-BEF1-56E8D5F4B666}" type="pres">
      <dgm:prSet presAssocID="{CB57D9AC-BA44-46EC-BE95-0336221B15AB}" presName="horFlow" presStyleCnt="0"/>
      <dgm:spPr/>
    </dgm:pt>
    <dgm:pt modelId="{D81BCF82-2975-4F69-8577-6792DD1B0590}" type="pres">
      <dgm:prSet presAssocID="{CB57D9AC-BA44-46EC-BE95-0336221B15AB}" presName="bigChev" presStyleLbl="node1" presStyleIdx="2" presStyleCnt="4"/>
      <dgm:spPr/>
      <dgm:t>
        <a:bodyPr/>
        <a:lstStyle/>
        <a:p>
          <a:endParaRPr lang="hu-HU"/>
        </a:p>
      </dgm:t>
    </dgm:pt>
    <dgm:pt modelId="{A355BA7E-4E6C-45EA-9ED5-1AD3B6AF0094}" type="pres">
      <dgm:prSet presAssocID="{84F037A8-39C7-4693-BBC4-D9D366393EAA}" presName="parTrans" presStyleCnt="0"/>
      <dgm:spPr/>
    </dgm:pt>
    <dgm:pt modelId="{81A3F6DE-6EC7-483C-894A-04E8892411FE}" type="pres">
      <dgm:prSet presAssocID="{EE3BFB60-198D-4F9F-83A7-F80918A705B5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482E9E-84C5-4AE2-A18A-F358D7898877}" type="pres">
      <dgm:prSet presAssocID="{FC3EFB4C-CBDC-46DB-9624-4D534CB1D5D7}" presName="sibTrans" presStyleCnt="0"/>
      <dgm:spPr/>
    </dgm:pt>
    <dgm:pt modelId="{BB6DB48A-F0AB-45AE-91FB-9BDEB6024908}" type="pres">
      <dgm:prSet presAssocID="{E8127B60-52D1-410B-ACA5-F39AFF3EDA60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DFF219-2FB5-4F72-8094-09E78BFDD735}" type="pres">
      <dgm:prSet presAssocID="{CB57D9AC-BA44-46EC-BE95-0336221B15AB}" presName="vSp" presStyleCnt="0"/>
      <dgm:spPr/>
    </dgm:pt>
    <dgm:pt modelId="{EEDC00B6-8508-468E-87F8-F76449E71365}" type="pres">
      <dgm:prSet presAssocID="{153BB74D-3D4E-4D62-8BCE-26746C861902}" presName="horFlow" presStyleCnt="0"/>
      <dgm:spPr/>
    </dgm:pt>
    <dgm:pt modelId="{68364776-C954-449D-A367-BE579BD8F87A}" type="pres">
      <dgm:prSet presAssocID="{153BB74D-3D4E-4D62-8BCE-26746C861902}" presName="bigChev" presStyleLbl="node1" presStyleIdx="3" presStyleCnt="4"/>
      <dgm:spPr/>
      <dgm:t>
        <a:bodyPr/>
        <a:lstStyle/>
        <a:p>
          <a:endParaRPr lang="hu-HU"/>
        </a:p>
      </dgm:t>
    </dgm:pt>
    <dgm:pt modelId="{0478F7D0-C00E-407D-B6B3-BB7D39A26786}" type="pres">
      <dgm:prSet presAssocID="{C66A10B1-1338-4B72-B8D2-6956E62476BA}" presName="parTrans" presStyleCnt="0"/>
      <dgm:spPr/>
    </dgm:pt>
    <dgm:pt modelId="{6C62F3E1-7B64-44A5-A2AB-271EE01A9CC5}" type="pres">
      <dgm:prSet presAssocID="{8B21B55E-A20B-4B22-933A-35FCA33CBC08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F500E42-3018-47FD-86FE-B6843DA18920}" type="pres">
      <dgm:prSet presAssocID="{A1019CF3-7FC3-45F1-97DE-E73180B8B7F7}" presName="sibTrans" presStyleCnt="0"/>
      <dgm:spPr/>
    </dgm:pt>
    <dgm:pt modelId="{25D5CE1E-B117-4460-AD2A-FF2B43A9A780}" type="pres">
      <dgm:prSet presAssocID="{5F879F62-E8F2-43C4-9B23-51F0FD057E20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E21028C-C33C-439E-B436-ACBB43333522}" type="presOf" srcId="{E8127B60-52D1-410B-ACA5-F39AFF3EDA60}" destId="{BB6DB48A-F0AB-45AE-91FB-9BDEB6024908}" srcOrd="0" destOrd="0" presId="urn:microsoft.com/office/officeart/2005/8/layout/lProcess3"/>
    <dgm:cxn modelId="{60EFC97E-01D4-4025-A8DC-A66DF02419FD}" type="presOf" srcId="{FEF23F51-BACB-48E0-9C8E-67E54689C011}" destId="{877A559C-C19D-45BD-9BB0-2C6D2CFEDF51}" srcOrd="0" destOrd="0" presId="urn:microsoft.com/office/officeart/2005/8/layout/lProcess3"/>
    <dgm:cxn modelId="{0A201931-5C94-4667-BEFD-5CCF30F41DA2}" type="presOf" srcId="{6032A736-8287-4CF7-B4BA-BDEBE490059F}" destId="{DAA05F93-4E74-4FFA-9646-627A39035A0B}" srcOrd="0" destOrd="0" presId="urn:microsoft.com/office/officeart/2005/8/layout/lProcess3"/>
    <dgm:cxn modelId="{2D733D9A-B3EC-4470-B9B6-7F5ED0C5E003}" srcId="{F36543FB-A2F0-4B60-8DAB-FBA633DCAA0A}" destId="{3DB600F4-5CC6-454C-8951-E6E2D68C3A2B}" srcOrd="0" destOrd="0" parTransId="{24BA0C55-5C81-44F9-96BE-C45422B2D744}" sibTransId="{5EE9AF8B-2153-4742-9C87-1D52272B4C2A}"/>
    <dgm:cxn modelId="{2DDB1AF8-B6C1-4874-BD27-81EA8DF08BC9}" srcId="{396E5CA3-885C-4D80-B040-64162D3688BA}" destId="{CB57D9AC-BA44-46EC-BE95-0336221B15AB}" srcOrd="2" destOrd="0" parTransId="{B4813F94-5311-4F24-9AB7-8707B156DED8}" sibTransId="{2AFEDD74-B4EE-41CE-87E2-F7B482DA5DC9}"/>
    <dgm:cxn modelId="{04D9370A-E2ED-4403-972E-F4263CBFB92A}" type="presOf" srcId="{153BB74D-3D4E-4D62-8BCE-26746C861902}" destId="{68364776-C954-449D-A367-BE579BD8F87A}" srcOrd="0" destOrd="0" presId="urn:microsoft.com/office/officeart/2005/8/layout/lProcess3"/>
    <dgm:cxn modelId="{9BD807F1-BD0A-4AC7-B57B-B011F7927184}" type="presOf" srcId="{3DB600F4-5CC6-454C-8951-E6E2D68C3A2B}" destId="{38C67498-A057-4BA2-A6CB-ADCCA31FA44C}" srcOrd="0" destOrd="0" presId="urn:microsoft.com/office/officeart/2005/8/layout/lProcess3"/>
    <dgm:cxn modelId="{F5C90ADF-7BEB-43FB-91E6-95C3E5E096AC}" srcId="{CB57D9AC-BA44-46EC-BE95-0336221B15AB}" destId="{EE3BFB60-198D-4F9F-83A7-F80918A705B5}" srcOrd="0" destOrd="0" parTransId="{84F037A8-39C7-4693-BBC4-D9D366393EAA}" sibTransId="{FC3EFB4C-CBDC-46DB-9624-4D534CB1D5D7}"/>
    <dgm:cxn modelId="{BB9B3396-651A-49F6-B745-6FEC9BD6F364}" srcId="{396E5CA3-885C-4D80-B040-64162D3688BA}" destId="{153BB74D-3D4E-4D62-8BCE-26746C861902}" srcOrd="3" destOrd="0" parTransId="{BA733EA6-AFEF-4B8A-870A-47D5D3F91BB0}" sibTransId="{998A0D18-A3F2-486E-95BA-078810C54490}"/>
    <dgm:cxn modelId="{D88819B0-1D77-467D-8DA6-5B78269D9F2B}" srcId="{153BB74D-3D4E-4D62-8BCE-26746C861902}" destId="{5F879F62-E8F2-43C4-9B23-51F0FD057E20}" srcOrd="1" destOrd="0" parTransId="{A6C988A7-9A84-44F1-B671-3FE4B4CA604E}" sibTransId="{9352F566-045A-46C9-8999-F77E9E977552}"/>
    <dgm:cxn modelId="{E562FAF4-26C8-4841-9F72-6BD347E4DB71}" srcId="{396E5CA3-885C-4D80-B040-64162D3688BA}" destId="{F36543FB-A2F0-4B60-8DAB-FBA633DCAA0A}" srcOrd="1" destOrd="0" parTransId="{E9341A42-2FE2-45EE-A831-C1BAF65AD9C4}" sibTransId="{7EF704C0-403E-4AB9-AD78-A1A134F4AD8D}"/>
    <dgm:cxn modelId="{EFA8FE03-5480-417C-94D6-6F5856EFF07B}" type="presOf" srcId="{396E5CA3-885C-4D80-B040-64162D3688BA}" destId="{EC4A9E47-EF10-416B-8E12-D3341C3CC1F1}" srcOrd="0" destOrd="0" presId="urn:microsoft.com/office/officeart/2005/8/layout/lProcess3"/>
    <dgm:cxn modelId="{D3D13BD3-C1D6-4AE1-BD24-FACCC739CC64}" srcId="{D04E0B54-3136-437F-AE52-9979651CFAC5}" destId="{6032A736-8287-4CF7-B4BA-BDEBE490059F}" srcOrd="1" destOrd="0" parTransId="{12A6ABF4-C098-4000-BB99-998DBC3E840A}" sibTransId="{443BBBC0-871A-42BB-83DB-9F93C3EE4673}"/>
    <dgm:cxn modelId="{DFA232DF-5EE3-46AD-81E4-F9567AF16283}" srcId="{F36543FB-A2F0-4B60-8DAB-FBA633DCAA0A}" destId="{FEF23F51-BACB-48E0-9C8E-67E54689C011}" srcOrd="1" destOrd="0" parTransId="{5932EEEA-D67F-45A2-B848-9EAB0D7AD816}" sibTransId="{497AA42B-E652-4322-8F1F-B135F5A182A6}"/>
    <dgm:cxn modelId="{086F19DC-E7FB-452D-9DDB-F22AF5039C56}" srcId="{396E5CA3-885C-4D80-B040-64162D3688BA}" destId="{D04E0B54-3136-437F-AE52-9979651CFAC5}" srcOrd="0" destOrd="0" parTransId="{94E9EC5E-5FF6-4E72-AD15-E2A59527D964}" sibTransId="{5B6F48C5-5B69-4436-9EF5-7262054372A8}"/>
    <dgm:cxn modelId="{F6123A50-0BEB-41FE-8B46-3C329765B8E4}" type="presOf" srcId="{5F879F62-E8F2-43C4-9B23-51F0FD057E20}" destId="{25D5CE1E-B117-4460-AD2A-FF2B43A9A780}" srcOrd="0" destOrd="0" presId="urn:microsoft.com/office/officeart/2005/8/layout/lProcess3"/>
    <dgm:cxn modelId="{D849E428-9D44-45C9-AD41-C72C8BDCC0CD}" type="presOf" srcId="{D04E0B54-3136-437F-AE52-9979651CFAC5}" destId="{EAC710F2-673F-43F1-9E98-A4FB1264AB5C}" srcOrd="0" destOrd="0" presId="urn:microsoft.com/office/officeart/2005/8/layout/lProcess3"/>
    <dgm:cxn modelId="{E87B5968-4C27-4BBF-A069-B0AA896C0DB0}" type="presOf" srcId="{8B21B55E-A20B-4B22-933A-35FCA33CBC08}" destId="{6C62F3E1-7B64-44A5-A2AB-271EE01A9CC5}" srcOrd="0" destOrd="0" presId="urn:microsoft.com/office/officeart/2005/8/layout/lProcess3"/>
    <dgm:cxn modelId="{3B97FA00-A11B-4064-ACFE-7CE52BF446AE}" type="presOf" srcId="{36500CE0-7B0F-468A-95F5-2DFF398C96EC}" destId="{873AD1B0-2D5A-48BA-BDC4-03A6AC8C97E9}" srcOrd="0" destOrd="0" presId="urn:microsoft.com/office/officeart/2005/8/layout/lProcess3"/>
    <dgm:cxn modelId="{D9B0BAFE-8FFC-4BC5-9F2C-94EB18A506BA}" srcId="{153BB74D-3D4E-4D62-8BCE-26746C861902}" destId="{8B21B55E-A20B-4B22-933A-35FCA33CBC08}" srcOrd="0" destOrd="0" parTransId="{C66A10B1-1338-4B72-B8D2-6956E62476BA}" sibTransId="{A1019CF3-7FC3-45F1-97DE-E73180B8B7F7}"/>
    <dgm:cxn modelId="{CEBA974E-9D44-4492-8399-B145B16BCACA}" srcId="{CB57D9AC-BA44-46EC-BE95-0336221B15AB}" destId="{E8127B60-52D1-410B-ACA5-F39AFF3EDA60}" srcOrd="1" destOrd="0" parTransId="{964809DA-FBBB-4468-85A2-43CF7F4DA833}" sibTransId="{B09AF051-FBBB-4184-A512-3061651105F6}"/>
    <dgm:cxn modelId="{6380D55D-14D2-4D8D-B959-DC969928E162}" type="presOf" srcId="{F36543FB-A2F0-4B60-8DAB-FBA633DCAA0A}" destId="{00C2D68B-0131-45F6-A89A-A9CDF8A7E443}" srcOrd="0" destOrd="0" presId="urn:microsoft.com/office/officeart/2005/8/layout/lProcess3"/>
    <dgm:cxn modelId="{DFAD35A0-F3AC-4348-9E4A-C50D730F467D}" type="presOf" srcId="{CB57D9AC-BA44-46EC-BE95-0336221B15AB}" destId="{D81BCF82-2975-4F69-8577-6792DD1B0590}" srcOrd="0" destOrd="0" presId="urn:microsoft.com/office/officeart/2005/8/layout/lProcess3"/>
    <dgm:cxn modelId="{394076A9-8CF1-4BA4-98D7-90E59AE4ED51}" srcId="{D04E0B54-3136-437F-AE52-9979651CFAC5}" destId="{36500CE0-7B0F-468A-95F5-2DFF398C96EC}" srcOrd="0" destOrd="0" parTransId="{FEBF5319-FD5A-470A-BE58-6985CA0A78EB}" sibTransId="{1146D32B-346B-4120-B528-CFC27FDFBF87}"/>
    <dgm:cxn modelId="{35769D6A-5DC0-4DB5-A359-AC1D610A1CCD}" type="presOf" srcId="{EE3BFB60-198D-4F9F-83A7-F80918A705B5}" destId="{81A3F6DE-6EC7-483C-894A-04E8892411FE}" srcOrd="0" destOrd="0" presId="urn:microsoft.com/office/officeart/2005/8/layout/lProcess3"/>
    <dgm:cxn modelId="{4454B322-2D9F-45D9-9F9E-758366BD83CD}" type="presParOf" srcId="{EC4A9E47-EF10-416B-8E12-D3341C3CC1F1}" destId="{32BDF0C3-399B-4797-A324-AB664CB8678B}" srcOrd="0" destOrd="0" presId="urn:microsoft.com/office/officeart/2005/8/layout/lProcess3"/>
    <dgm:cxn modelId="{6572A689-0DD4-4475-84C8-2F487E1CD054}" type="presParOf" srcId="{32BDF0C3-399B-4797-A324-AB664CB8678B}" destId="{EAC710F2-673F-43F1-9E98-A4FB1264AB5C}" srcOrd="0" destOrd="0" presId="urn:microsoft.com/office/officeart/2005/8/layout/lProcess3"/>
    <dgm:cxn modelId="{579E072E-6307-45A7-9FC5-92C5B740C69E}" type="presParOf" srcId="{32BDF0C3-399B-4797-A324-AB664CB8678B}" destId="{AD596305-33D0-44A3-8726-C852DE42FFF8}" srcOrd="1" destOrd="0" presId="urn:microsoft.com/office/officeart/2005/8/layout/lProcess3"/>
    <dgm:cxn modelId="{28BB8A1B-A53E-4050-A222-BF8F41BC5FC4}" type="presParOf" srcId="{32BDF0C3-399B-4797-A324-AB664CB8678B}" destId="{873AD1B0-2D5A-48BA-BDC4-03A6AC8C97E9}" srcOrd="2" destOrd="0" presId="urn:microsoft.com/office/officeart/2005/8/layout/lProcess3"/>
    <dgm:cxn modelId="{5851F8BC-1E4C-4BA5-8402-B93899F2DA0E}" type="presParOf" srcId="{32BDF0C3-399B-4797-A324-AB664CB8678B}" destId="{456027FE-C1DD-4860-B8F5-CF295AC1EB3E}" srcOrd="3" destOrd="0" presId="urn:microsoft.com/office/officeart/2005/8/layout/lProcess3"/>
    <dgm:cxn modelId="{44AEF6ED-2FF2-4D44-9454-649AD02BE1B4}" type="presParOf" srcId="{32BDF0C3-399B-4797-A324-AB664CB8678B}" destId="{DAA05F93-4E74-4FFA-9646-627A39035A0B}" srcOrd="4" destOrd="0" presId="urn:microsoft.com/office/officeart/2005/8/layout/lProcess3"/>
    <dgm:cxn modelId="{24C607EB-FA64-4148-B15A-299CBF203D7C}" type="presParOf" srcId="{EC4A9E47-EF10-416B-8E12-D3341C3CC1F1}" destId="{ACA1E088-573F-4350-8485-AA5D0B2C88A1}" srcOrd="1" destOrd="0" presId="urn:microsoft.com/office/officeart/2005/8/layout/lProcess3"/>
    <dgm:cxn modelId="{D7A9BDDF-1338-4D80-8BE5-45BEE468E097}" type="presParOf" srcId="{EC4A9E47-EF10-416B-8E12-D3341C3CC1F1}" destId="{61A5F039-8468-46E8-92A4-E9270A840A0E}" srcOrd="2" destOrd="0" presId="urn:microsoft.com/office/officeart/2005/8/layout/lProcess3"/>
    <dgm:cxn modelId="{13815FCC-B7B3-4A86-AAF5-ED1DDE2ECBD4}" type="presParOf" srcId="{61A5F039-8468-46E8-92A4-E9270A840A0E}" destId="{00C2D68B-0131-45F6-A89A-A9CDF8A7E443}" srcOrd="0" destOrd="0" presId="urn:microsoft.com/office/officeart/2005/8/layout/lProcess3"/>
    <dgm:cxn modelId="{58617A14-9024-4C2E-BCA4-7F1D1C007560}" type="presParOf" srcId="{61A5F039-8468-46E8-92A4-E9270A840A0E}" destId="{82FAD0CE-7AF6-48E1-BC26-C695A33258D4}" srcOrd="1" destOrd="0" presId="urn:microsoft.com/office/officeart/2005/8/layout/lProcess3"/>
    <dgm:cxn modelId="{3FB0FC66-968F-449F-858A-BA4C8C4490AA}" type="presParOf" srcId="{61A5F039-8468-46E8-92A4-E9270A840A0E}" destId="{38C67498-A057-4BA2-A6CB-ADCCA31FA44C}" srcOrd="2" destOrd="0" presId="urn:microsoft.com/office/officeart/2005/8/layout/lProcess3"/>
    <dgm:cxn modelId="{52B8B1CB-5A4B-4766-915C-7882994E41BA}" type="presParOf" srcId="{61A5F039-8468-46E8-92A4-E9270A840A0E}" destId="{644610E2-29CF-4347-B407-285B37422966}" srcOrd="3" destOrd="0" presId="urn:microsoft.com/office/officeart/2005/8/layout/lProcess3"/>
    <dgm:cxn modelId="{50CA1A0A-785E-4B2D-A46F-BB0F4738FC7A}" type="presParOf" srcId="{61A5F039-8468-46E8-92A4-E9270A840A0E}" destId="{877A559C-C19D-45BD-9BB0-2C6D2CFEDF51}" srcOrd="4" destOrd="0" presId="urn:microsoft.com/office/officeart/2005/8/layout/lProcess3"/>
    <dgm:cxn modelId="{535D97F1-028F-4321-AEAD-C4AAF25E0160}" type="presParOf" srcId="{EC4A9E47-EF10-416B-8E12-D3341C3CC1F1}" destId="{4A884E25-A546-41D7-81A5-BCDDBFEA149C}" srcOrd="3" destOrd="0" presId="urn:microsoft.com/office/officeart/2005/8/layout/lProcess3"/>
    <dgm:cxn modelId="{44B0760A-428F-41B7-B5B9-87E88E4166D2}" type="presParOf" srcId="{EC4A9E47-EF10-416B-8E12-D3341C3CC1F1}" destId="{3A21A890-AB8F-4461-BEF1-56E8D5F4B666}" srcOrd="4" destOrd="0" presId="urn:microsoft.com/office/officeart/2005/8/layout/lProcess3"/>
    <dgm:cxn modelId="{48B550C2-F1D9-48B2-9247-77D4B7010A2B}" type="presParOf" srcId="{3A21A890-AB8F-4461-BEF1-56E8D5F4B666}" destId="{D81BCF82-2975-4F69-8577-6792DD1B0590}" srcOrd="0" destOrd="0" presId="urn:microsoft.com/office/officeart/2005/8/layout/lProcess3"/>
    <dgm:cxn modelId="{768CA541-5952-48F4-A56B-786F6B3361CA}" type="presParOf" srcId="{3A21A890-AB8F-4461-BEF1-56E8D5F4B666}" destId="{A355BA7E-4E6C-45EA-9ED5-1AD3B6AF0094}" srcOrd="1" destOrd="0" presId="urn:microsoft.com/office/officeart/2005/8/layout/lProcess3"/>
    <dgm:cxn modelId="{FD287E66-D375-4800-9663-B68D8EDE8992}" type="presParOf" srcId="{3A21A890-AB8F-4461-BEF1-56E8D5F4B666}" destId="{81A3F6DE-6EC7-483C-894A-04E8892411FE}" srcOrd="2" destOrd="0" presId="urn:microsoft.com/office/officeart/2005/8/layout/lProcess3"/>
    <dgm:cxn modelId="{B3C7C642-4FFD-472F-BA0B-2F33C4A2367E}" type="presParOf" srcId="{3A21A890-AB8F-4461-BEF1-56E8D5F4B666}" destId="{83482E9E-84C5-4AE2-A18A-F358D7898877}" srcOrd="3" destOrd="0" presId="urn:microsoft.com/office/officeart/2005/8/layout/lProcess3"/>
    <dgm:cxn modelId="{9D08A775-CFC2-4D68-BB1F-ADCBF491E37D}" type="presParOf" srcId="{3A21A890-AB8F-4461-BEF1-56E8D5F4B666}" destId="{BB6DB48A-F0AB-45AE-91FB-9BDEB6024908}" srcOrd="4" destOrd="0" presId="urn:microsoft.com/office/officeart/2005/8/layout/lProcess3"/>
    <dgm:cxn modelId="{C7BA1B1B-E578-4E25-9D1F-882732877CFA}" type="presParOf" srcId="{EC4A9E47-EF10-416B-8E12-D3341C3CC1F1}" destId="{00DFF219-2FB5-4F72-8094-09E78BFDD735}" srcOrd="5" destOrd="0" presId="urn:microsoft.com/office/officeart/2005/8/layout/lProcess3"/>
    <dgm:cxn modelId="{104AB422-B936-44EC-BD7F-BE35FBA49136}" type="presParOf" srcId="{EC4A9E47-EF10-416B-8E12-D3341C3CC1F1}" destId="{EEDC00B6-8508-468E-87F8-F76449E71365}" srcOrd="6" destOrd="0" presId="urn:microsoft.com/office/officeart/2005/8/layout/lProcess3"/>
    <dgm:cxn modelId="{E272090E-D27F-4BB5-8096-2B9EBE412837}" type="presParOf" srcId="{EEDC00B6-8508-468E-87F8-F76449E71365}" destId="{68364776-C954-449D-A367-BE579BD8F87A}" srcOrd="0" destOrd="0" presId="urn:microsoft.com/office/officeart/2005/8/layout/lProcess3"/>
    <dgm:cxn modelId="{25E4CC7A-EF34-41FF-B3E2-2D5FCCD32D68}" type="presParOf" srcId="{EEDC00B6-8508-468E-87F8-F76449E71365}" destId="{0478F7D0-C00E-407D-B6B3-BB7D39A26786}" srcOrd="1" destOrd="0" presId="urn:microsoft.com/office/officeart/2005/8/layout/lProcess3"/>
    <dgm:cxn modelId="{BE0F17FD-41F0-43FB-B889-CB9C4412C6ED}" type="presParOf" srcId="{EEDC00B6-8508-468E-87F8-F76449E71365}" destId="{6C62F3E1-7B64-44A5-A2AB-271EE01A9CC5}" srcOrd="2" destOrd="0" presId="urn:microsoft.com/office/officeart/2005/8/layout/lProcess3"/>
    <dgm:cxn modelId="{2A2004A1-36A9-4E56-8874-2A054F926BDC}" type="presParOf" srcId="{EEDC00B6-8508-468E-87F8-F76449E71365}" destId="{8F500E42-3018-47FD-86FE-B6843DA18920}" srcOrd="3" destOrd="0" presId="urn:microsoft.com/office/officeart/2005/8/layout/lProcess3"/>
    <dgm:cxn modelId="{F27C866E-C6AC-4092-A50C-54BE9F6397AB}" type="presParOf" srcId="{EEDC00B6-8508-468E-87F8-F76449E71365}" destId="{25D5CE1E-B117-4460-AD2A-FF2B43A9A78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E17284-D6CC-4B79-8A8B-8E656B40C495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6CFDC8B-6E55-4D9C-8BB0-F89F73ADA33F}">
      <dgm:prSet phldrT="[Szöveg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u-HU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/>
            <a:t>EGTC Forum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dirty="0"/>
        </a:p>
      </dgm:t>
    </dgm:pt>
    <dgm:pt modelId="{52E52C54-0D9E-4449-BA38-57951E68CDF5}" type="parTrans" cxnId="{1978DA3A-399B-46BF-A4CD-48433CE5F367}">
      <dgm:prSet/>
      <dgm:spPr/>
      <dgm:t>
        <a:bodyPr/>
        <a:lstStyle/>
        <a:p>
          <a:endParaRPr lang="hu-HU"/>
        </a:p>
      </dgm:t>
    </dgm:pt>
    <dgm:pt modelId="{B6970825-7681-4532-B6C2-CF526126DA59}" type="sibTrans" cxnId="{1978DA3A-399B-46BF-A4CD-48433CE5F367}">
      <dgm:prSet/>
      <dgm:spPr/>
      <dgm:t>
        <a:bodyPr/>
        <a:lstStyle/>
        <a:p>
          <a:endParaRPr lang="hu-HU"/>
        </a:p>
      </dgm:t>
    </dgm:pt>
    <dgm:pt modelId="{E410409B-F10A-4CDA-AFB1-09A3CF131AEF}">
      <dgm:prSet/>
      <dgm:spPr/>
      <dgm:t>
        <a:bodyPr/>
        <a:lstStyle/>
        <a:p>
          <a:r>
            <a:rPr lang="en-US" b="1" noProof="0" dirty="0" smtClean="0"/>
            <a:t>EGTC Register   -&gt;  website</a:t>
          </a:r>
        </a:p>
      </dgm:t>
    </dgm:pt>
    <dgm:pt modelId="{CC55BA7D-2892-4429-94BC-6D1B4FBCC784}" type="parTrans" cxnId="{68FADFF5-963A-4EB3-AD77-071BD9909D7F}">
      <dgm:prSet/>
      <dgm:spPr/>
      <dgm:t>
        <a:bodyPr/>
        <a:lstStyle/>
        <a:p>
          <a:endParaRPr lang="hu-HU"/>
        </a:p>
      </dgm:t>
    </dgm:pt>
    <dgm:pt modelId="{104CD6CB-EFE3-48C1-9D96-83B6431DDACA}" type="sibTrans" cxnId="{68FADFF5-963A-4EB3-AD77-071BD9909D7F}">
      <dgm:prSet/>
      <dgm:spPr/>
      <dgm:t>
        <a:bodyPr/>
        <a:lstStyle/>
        <a:p>
          <a:endParaRPr lang="hu-HU"/>
        </a:p>
      </dgm:t>
    </dgm:pt>
    <dgm:pt modelId="{8769A941-8A1F-4C94-B043-E6072CE4D410}">
      <dgm:prSet/>
      <dgm:spPr/>
      <dgm:t>
        <a:bodyPr/>
        <a:lstStyle/>
        <a:p>
          <a:r>
            <a:rPr lang="en-US" b="1" dirty="0" smtClean="0"/>
            <a:t>National Approval Authority</a:t>
          </a:r>
          <a:r>
            <a:rPr lang="hu-HU" b="1" dirty="0" smtClean="0"/>
            <a:t> </a:t>
          </a:r>
          <a:endParaRPr lang="en-US" b="1" dirty="0" smtClean="0"/>
        </a:p>
      </dgm:t>
    </dgm:pt>
    <dgm:pt modelId="{F95101B0-5E78-4144-9061-76E40E85EB8B}" type="parTrans" cxnId="{9E1EEAD2-9E32-4C56-88E6-95EDDF5DD7D0}">
      <dgm:prSet/>
      <dgm:spPr/>
      <dgm:t>
        <a:bodyPr/>
        <a:lstStyle/>
        <a:p>
          <a:endParaRPr lang="hu-HU"/>
        </a:p>
      </dgm:t>
    </dgm:pt>
    <dgm:pt modelId="{EF1AF7A2-CC75-4C22-BB4B-E346C24B69AE}" type="sibTrans" cxnId="{9E1EEAD2-9E32-4C56-88E6-95EDDF5DD7D0}">
      <dgm:prSet/>
      <dgm:spPr/>
      <dgm:t>
        <a:bodyPr/>
        <a:lstStyle/>
        <a:p>
          <a:endParaRPr lang="hu-HU"/>
        </a:p>
      </dgm:t>
    </dgm:pt>
    <dgm:pt modelId="{2E1D727B-AC20-4C3B-8F63-58430A80B857}">
      <dgm:prSet/>
      <dgm:spPr/>
      <dgm:t>
        <a:bodyPr/>
        <a:lstStyle/>
        <a:p>
          <a:r>
            <a:rPr lang="en-US" b="1" noProof="0" dirty="0" smtClean="0"/>
            <a:t>EGTC Support </a:t>
          </a:r>
          <a:endParaRPr lang="en-US" noProof="0" dirty="0"/>
        </a:p>
      </dgm:t>
    </dgm:pt>
    <dgm:pt modelId="{6EAEF1A2-B1E4-4DAD-B0DD-CD5F3850EAEE}" type="parTrans" cxnId="{F2A434CA-D30F-409C-B08E-D11D1A7890A2}">
      <dgm:prSet/>
      <dgm:spPr/>
      <dgm:t>
        <a:bodyPr/>
        <a:lstStyle/>
        <a:p>
          <a:endParaRPr lang="hu-HU"/>
        </a:p>
      </dgm:t>
    </dgm:pt>
    <dgm:pt modelId="{DF287F06-5A06-478C-B81B-BD7697985606}" type="sibTrans" cxnId="{F2A434CA-D30F-409C-B08E-D11D1A7890A2}">
      <dgm:prSet/>
      <dgm:spPr/>
      <dgm:t>
        <a:bodyPr/>
        <a:lstStyle/>
        <a:p>
          <a:endParaRPr lang="hu-HU"/>
        </a:p>
      </dgm:t>
    </dgm:pt>
    <dgm:pt modelId="{FC851EF8-768E-49C8-9211-3712D78D97BE}">
      <dgm:prSet/>
      <dgm:spPr/>
      <dgm:t>
        <a:bodyPr/>
        <a:lstStyle/>
        <a:p>
          <a:r>
            <a:rPr lang="hu-HU" b="1" dirty="0" smtClean="0"/>
            <a:t>EGTC </a:t>
          </a:r>
          <a:r>
            <a:rPr lang="en-US" b="1" noProof="0" dirty="0" smtClean="0"/>
            <a:t>Website</a:t>
          </a:r>
          <a:r>
            <a:rPr lang="hu-HU" b="1" noProof="0" dirty="0" smtClean="0"/>
            <a:t>:      </a:t>
          </a:r>
          <a:r>
            <a:rPr lang="en-US" b="1" noProof="0" dirty="0" smtClean="0"/>
            <a:t>www.egtc.gov.hu</a:t>
          </a:r>
          <a:endParaRPr lang="en-US" b="1" noProof="0" dirty="0"/>
        </a:p>
      </dgm:t>
    </dgm:pt>
    <dgm:pt modelId="{F95AD2C1-C0F3-445E-B14C-E405590D2C7E}" type="parTrans" cxnId="{03C5C6EF-DDB1-4825-9720-A6405FB2AF09}">
      <dgm:prSet/>
      <dgm:spPr/>
      <dgm:t>
        <a:bodyPr/>
        <a:lstStyle/>
        <a:p>
          <a:endParaRPr lang="hu-HU"/>
        </a:p>
      </dgm:t>
    </dgm:pt>
    <dgm:pt modelId="{B5E90475-16B4-41C6-A338-06A9322712EA}" type="sibTrans" cxnId="{03C5C6EF-DDB1-4825-9720-A6405FB2AF09}">
      <dgm:prSet/>
      <dgm:spPr/>
      <dgm:t>
        <a:bodyPr/>
        <a:lstStyle/>
        <a:p>
          <a:endParaRPr lang="hu-HU"/>
        </a:p>
      </dgm:t>
    </dgm:pt>
    <dgm:pt modelId="{AD8427B6-4890-428B-9640-374B0DA2745F}" type="pres">
      <dgm:prSet presAssocID="{74E17284-D6CC-4B79-8A8B-8E656B40C4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EC99537-1CC5-4F46-991D-D704F55A16B8}" type="pres">
      <dgm:prSet presAssocID="{8769A941-8A1F-4C94-B043-E6072CE4D410}" presName="parentLin" presStyleCnt="0"/>
      <dgm:spPr/>
      <dgm:t>
        <a:bodyPr/>
        <a:lstStyle/>
        <a:p>
          <a:endParaRPr lang="hu-HU"/>
        </a:p>
      </dgm:t>
    </dgm:pt>
    <dgm:pt modelId="{225014A7-6ABE-496A-B868-F44B46992FD2}" type="pres">
      <dgm:prSet presAssocID="{8769A941-8A1F-4C94-B043-E6072CE4D410}" presName="parentLeftMargin" presStyleLbl="node1" presStyleIdx="0" presStyleCnt="5"/>
      <dgm:spPr/>
      <dgm:t>
        <a:bodyPr/>
        <a:lstStyle/>
        <a:p>
          <a:endParaRPr lang="hu-HU"/>
        </a:p>
      </dgm:t>
    </dgm:pt>
    <dgm:pt modelId="{C7AD7937-F263-41DF-80AF-8A631D82B0A6}" type="pres">
      <dgm:prSet presAssocID="{8769A941-8A1F-4C94-B043-E6072CE4D41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EFA3B8-B07D-45E8-B42E-4133EF5BFDFB}" type="pres">
      <dgm:prSet presAssocID="{8769A941-8A1F-4C94-B043-E6072CE4D410}" presName="negativeSpace" presStyleCnt="0"/>
      <dgm:spPr/>
      <dgm:t>
        <a:bodyPr/>
        <a:lstStyle/>
        <a:p>
          <a:endParaRPr lang="hu-HU"/>
        </a:p>
      </dgm:t>
    </dgm:pt>
    <dgm:pt modelId="{0EDC511A-75CC-4531-B64C-CDCE18DE2503}" type="pres">
      <dgm:prSet presAssocID="{8769A941-8A1F-4C94-B043-E6072CE4D41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80AEFE0-B7B5-4810-B74F-0414DB0B4BAA}" type="pres">
      <dgm:prSet presAssocID="{EF1AF7A2-CC75-4C22-BB4B-E346C24B69AE}" presName="spaceBetweenRectangles" presStyleCnt="0"/>
      <dgm:spPr/>
      <dgm:t>
        <a:bodyPr/>
        <a:lstStyle/>
        <a:p>
          <a:endParaRPr lang="hu-HU"/>
        </a:p>
      </dgm:t>
    </dgm:pt>
    <dgm:pt modelId="{DE4F98C8-70A0-4CC6-B56C-B072900BCB49}" type="pres">
      <dgm:prSet presAssocID="{E410409B-F10A-4CDA-AFB1-09A3CF131AEF}" presName="parentLin" presStyleCnt="0"/>
      <dgm:spPr/>
      <dgm:t>
        <a:bodyPr/>
        <a:lstStyle/>
        <a:p>
          <a:endParaRPr lang="hu-HU"/>
        </a:p>
      </dgm:t>
    </dgm:pt>
    <dgm:pt modelId="{F805A8A1-E194-49E0-8C74-5F3457109157}" type="pres">
      <dgm:prSet presAssocID="{E410409B-F10A-4CDA-AFB1-09A3CF131AEF}" presName="parentLeftMargin" presStyleLbl="node1" presStyleIdx="0" presStyleCnt="5"/>
      <dgm:spPr/>
      <dgm:t>
        <a:bodyPr/>
        <a:lstStyle/>
        <a:p>
          <a:endParaRPr lang="hu-HU"/>
        </a:p>
      </dgm:t>
    </dgm:pt>
    <dgm:pt modelId="{6F656EE1-93B8-4DF2-B065-CED3B555B2AE}" type="pres">
      <dgm:prSet presAssocID="{E410409B-F10A-4CDA-AFB1-09A3CF131AE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DDCD22A-C184-41CA-9150-9D69B8AD9477}" type="pres">
      <dgm:prSet presAssocID="{E410409B-F10A-4CDA-AFB1-09A3CF131AEF}" presName="negativeSpace" presStyleCnt="0"/>
      <dgm:spPr/>
      <dgm:t>
        <a:bodyPr/>
        <a:lstStyle/>
        <a:p>
          <a:endParaRPr lang="hu-HU"/>
        </a:p>
      </dgm:t>
    </dgm:pt>
    <dgm:pt modelId="{F36EA4CE-8D40-41B5-8E24-1F9B2A2BFE00}" type="pres">
      <dgm:prSet presAssocID="{E410409B-F10A-4CDA-AFB1-09A3CF131AE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3B040C-AD49-420E-9888-BBCA5E4B3141}" type="pres">
      <dgm:prSet presAssocID="{104CD6CB-EFE3-48C1-9D96-83B6431DDACA}" presName="spaceBetweenRectangles" presStyleCnt="0"/>
      <dgm:spPr/>
      <dgm:t>
        <a:bodyPr/>
        <a:lstStyle/>
        <a:p>
          <a:endParaRPr lang="hu-HU"/>
        </a:p>
      </dgm:t>
    </dgm:pt>
    <dgm:pt modelId="{FE17DD25-FE97-4DFB-B974-5922CC163907}" type="pres">
      <dgm:prSet presAssocID="{96CFDC8B-6E55-4D9C-8BB0-F89F73ADA33F}" presName="parentLin" presStyleCnt="0"/>
      <dgm:spPr/>
      <dgm:t>
        <a:bodyPr/>
        <a:lstStyle/>
        <a:p>
          <a:endParaRPr lang="hu-HU"/>
        </a:p>
      </dgm:t>
    </dgm:pt>
    <dgm:pt modelId="{54A7503A-AA0C-45E5-95AC-FAE6374648E3}" type="pres">
      <dgm:prSet presAssocID="{96CFDC8B-6E55-4D9C-8BB0-F89F73ADA33F}" presName="parentLeftMargin" presStyleLbl="node1" presStyleIdx="1" presStyleCnt="5"/>
      <dgm:spPr/>
      <dgm:t>
        <a:bodyPr/>
        <a:lstStyle/>
        <a:p>
          <a:endParaRPr lang="hu-HU"/>
        </a:p>
      </dgm:t>
    </dgm:pt>
    <dgm:pt modelId="{6B65D8C3-8409-4A32-B2C2-8E8FFC8BD4D8}" type="pres">
      <dgm:prSet presAssocID="{96CFDC8B-6E55-4D9C-8BB0-F89F73ADA33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220965-5CD8-40C4-B676-8F22A21DBFD6}" type="pres">
      <dgm:prSet presAssocID="{96CFDC8B-6E55-4D9C-8BB0-F89F73ADA33F}" presName="negativeSpace" presStyleCnt="0"/>
      <dgm:spPr/>
      <dgm:t>
        <a:bodyPr/>
        <a:lstStyle/>
        <a:p>
          <a:endParaRPr lang="hu-HU"/>
        </a:p>
      </dgm:t>
    </dgm:pt>
    <dgm:pt modelId="{8ECEF554-9E7D-4C74-BE20-7F1BA676137E}" type="pres">
      <dgm:prSet presAssocID="{96CFDC8B-6E55-4D9C-8BB0-F89F73ADA33F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815710F-CCAA-435D-868F-FF93067064A2}" type="pres">
      <dgm:prSet presAssocID="{B6970825-7681-4532-B6C2-CF526126DA59}" presName="spaceBetweenRectangles" presStyleCnt="0"/>
      <dgm:spPr/>
      <dgm:t>
        <a:bodyPr/>
        <a:lstStyle/>
        <a:p>
          <a:endParaRPr lang="hu-HU"/>
        </a:p>
      </dgm:t>
    </dgm:pt>
    <dgm:pt modelId="{31227C24-E6F8-43E9-8609-D5B3C52FB557}" type="pres">
      <dgm:prSet presAssocID="{2E1D727B-AC20-4C3B-8F63-58430A80B857}" presName="parentLin" presStyleCnt="0"/>
      <dgm:spPr/>
      <dgm:t>
        <a:bodyPr/>
        <a:lstStyle/>
        <a:p>
          <a:endParaRPr lang="hu-HU"/>
        </a:p>
      </dgm:t>
    </dgm:pt>
    <dgm:pt modelId="{073DA46C-AC03-4A96-BC59-CE87FB119CC3}" type="pres">
      <dgm:prSet presAssocID="{2E1D727B-AC20-4C3B-8F63-58430A80B857}" presName="parentLeftMargin" presStyleLbl="node1" presStyleIdx="2" presStyleCnt="5"/>
      <dgm:spPr/>
      <dgm:t>
        <a:bodyPr/>
        <a:lstStyle/>
        <a:p>
          <a:endParaRPr lang="hu-HU"/>
        </a:p>
      </dgm:t>
    </dgm:pt>
    <dgm:pt modelId="{FCA28CEB-CF0D-4E4B-AB77-3C7BCFEC39FE}" type="pres">
      <dgm:prSet presAssocID="{2E1D727B-AC20-4C3B-8F63-58430A80B85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A2DA64-4A67-448F-9BC7-727AE20AAE20}" type="pres">
      <dgm:prSet presAssocID="{2E1D727B-AC20-4C3B-8F63-58430A80B857}" presName="negativeSpace" presStyleCnt="0"/>
      <dgm:spPr/>
      <dgm:t>
        <a:bodyPr/>
        <a:lstStyle/>
        <a:p>
          <a:endParaRPr lang="hu-HU"/>
        </a:p>
      </dgm:t>
    </dgm:pt>
    <dgm:pt modelId="{0DB6C595-C4BD-40D6-A6F5-0E05BBD6FDC9}" type="pres">
      <dgm:prSet presAssocID="{2E1D727B-AC20-4C3B-8F63-58430A80B85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2BF9BB9-65C1-4B78-A92C-BB42ABA9DBE5}" type="pres">
      <dgm:prSet presAssocID="{DF287F06-5A06-478C-B81B-BD7697985606}" presName="spaceBetweenRectangles" presStyleCnt="0"/>
      <dgm:spPr/>
      <dgm:t>
        <a:bodyPr/>
        <a:lstStyle/>
        <a:p>
          <a:endParaRPr lang="hu-HU"/>
        </a:p>
      </dgm:t>
    </dgm:pt>
    <dgm:pt modelId="{A99BFCC6-DCD4-4DC9-B0B8-E80476659A69}" type="pres">
      <dgm:prSet presAssocID="{FC851EF8-768E-49C8-9211-3712D78D97BE}" presName="parentLin" presStyleCnt="0"/>
      <dgm:spPr/>
      <dgm:t>
        <a:bodyPr/>
        <a:lstStyle/>
        <a:p>
          <a:endParaRPr lang="hu-HU"/>
        </a:p>
      </dgm:t>
    </dgm:pt>
    <dgm:pt modelId="{278EF139-7122-473D-B002-F5EEEB4FDAD1}" type="pres">
      <dgm:prSet presAssocID="{FC851EF8-768E-49C8-9211-3712D78D97BE}" presName="parentLeftMargin" presStyleLbl="node1" presStyleIdx="3" presStyleCnt="5"/>
      <dgm:spPr/>
      <dgm:t>
        <a:bodyPr/>
        <a:lstStyle/>
        <a:p>
          <a:endParaRPr lang="hu-HU"/>
        </a:p>
      </dgm:t>
    </dgm:pt>
    <dgm:pt modelId="{93C5F15F-6ED1-4B92-A025-3BEF4CD7FE48}" type="pres">
      <dgm:prSet presAssocID="{FC851EF8-768E-49C8-9211-3712D78D97B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2208DC-01B3-49A4-AC0D-D845034F395F}" type="pres">
      <dgm:prSet presAssocID="{FC851EF8-768E-49C8-9211-3712D78D97BE}" presName="negativeSpace" presStyleCnt="0"/>
      <dgm:spPr/>
      <dgm:t>
        <a:bodyPr/>
        <a:lstStyle/>
        <a:p>
          <a:endParaRPr lang="hu-HU"/>
        </a:p>
      </dgm:t>
    </dgm:pt>
    <dgm:pt modelId="{B942C353-DB29-463C-8103-F22F5CF6BA55}" type="pres">
      <dgm:prSet presAssocID="{FC851EF8-768E-49C8-9211-3712D78D97B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E1EEAD2-9E32-4C56-88E6-95EDDF5DD7D0}" srcId="{74E17284-D6CC-4B79-8A8B-8E656B40C495}" destId="{8769A941-8A1F-4C94-B043-E6072CE4D410}" srcOrd="0" destOrd="0" parTransId="{F95101B0-5E78-4144-9061-76E40E85EB8B}" sibTransId="{EF1AF7A2-CC75-4C22-BB4B-E346C24B69AE}"/>
    <dgm:cxn modelId="{68FADFF5-963A-4EB3-AD77-071BD9909D7F}" srcId="{74E17284-D6CC-4B79-8A8B-8E656B40C495}" destId="{E410409B-F10A-4CDA-AFB1-09A3CF131AEF}" srcOrd="1" destOrd="0" parTransId="{CC55BA7D-2892-4429-94BC-6D1B4FBCC784}" sibTransId="{104CD6CB-EFE3-48C1-9D96-83B6431DDACA}"/>
    <dgm:cxn modelId="{03C5C6EF-DDB1-4825-9720-A6405FB2AF09}" srcId="{74E17284-D6CC-4B79-8A8B-8E656B40C495}" destId="{FC851EF8-768E-49C8-9211-3712D78D97BE}" srcOrd="4" destOrd="0" parTransId="{F95AD2C1-C0F3-445E-B14C-E405590D2C7E}" sibTransId="{B5E90475-16B4-41C6-A338-06A9322712EA}"/>
    <dgm:cxn modelId="{CA40A642-EAB9-4ED9-822A-4DCD3A82706A}" type="presOf" srcId="{8769A941-8A1F-4C94-B043-E6072CE4D410}" destId="{C7AD7937-F263-41DF-80AF-8A631D82B0A6}" srcOrd="1" destOrd="0" presId="urn:microsoft.com/office/officeart/2005/8/layout/list1"/>
    <dgm:cxn modelId="{1978DA3A-399B-46BF-A4CD-48433CE5F367}" srcId="{74E17284-D6CC-4B79-8A8B-8E656B40C495}" destId="{96CFDC8B-6E55-4D9C-8BB0-F89F73ADA33F}" srcOrd="2" destOrd="0" parTransId="{52E52C54-0D9E-4449-BA38-57951E68CDF5}" sibTransId="{B6970825-7681-4532-B6C2-CF526126DA59}"/>
    <dgm:cxn modelId="{148E603E-DCDB-42D1-AE16-C2BB7A17ED46}" type="presOf" srcId="{8769A941-8A1F-4C94-B043-E6072CE4D410}" destId="{225014A7-6ABE-496A-B868-F44B46992FD2}" srcOrd="0" destOrd="0" presId="urn:microsoft.com/office/officeart/2005/8/layout/list1"/>
    <dgm:cxn modelId="{C30E8A87-E9D7-4209-8496-E344FA9825D9}" type="presOf" srcId="{E410409B-F10A-4CDA-AFB1-09A3CF131AEF}" destId="{6F656EE1-93B8-4DF2-B065-CED3B555B2AE}" srcOrd="1" destOrd="0" presId="urn:microsoft.com/office/officeart/2005/8/layout/list1"/>
    <dgm:cxn modelId="{9D6632B7-5F7B-41C7-A6E1-2879F09081C2}" type="presOf" srcId="{96CFDC8B-6E55-4D9C-8BB0-F89F73ADA33F}" destId="{54A7503A-AA0C-45E5-95AC-FAE6374648E3}" srcOrd="0" destOrd="0" presId="urn:microsoft.com/office/officeart/2005/8/layout/list1"/>
    <dgm:cxn modelId="{247F0B98-9094-4BCE-A37A-9A2833E78866}" type="presOf" srcId="{FC851EF8-768E-49C8-9211-3712D78D97BE}" destId="{278EF139-7122-473D-B002-F5EEEB4FDAD1}" srcOrd="0" destOrd="0" presId="urn:microsoft.com/office/officeart/2005/8/layout/list1"/>
    <dgm:cxn modelId="{628D36D0-4059-469C-9F38-E182C42BD3C4}" type="presOf" srcId="{2E1D727B-AC20-4C3B-8F63-58430A80B857}" destId="{073DA46C-AC03-4A96-BC59-CE87FB119CC3}" srcOrd="0" destOrd="0" presId="urn:microsoft.com/office/officeart/2005/8/layout/list1"/>
    <dgm:cxn modelId="{E083EC12-9028-49B7-A031-D5E1B40DC90C}" type="presOf" srcId="{2E1D727B-AC20-4C3B-8F63-58430A80B857}" destId="{FCA28CEB-CF0D-4E4B-AB77-3C7BCFEC39FE}" srcOrd="1" destOrd="0" presId="urn:microsoft.com/office/officeart/2005/8/layout/list1"/>
    <dgm:cxn modelId="{77670743-F5E1-4B13-A267-91757DB6076A}" type="presOf" srcId="{FC851EF8-768E-49C8-9211-3712D78D97BE}" destId="{93C5F15F-6ED1-4B92-A025-3BEF4CD7FE48}" srcOrd="1" destOrd="0" presId="urn:microsoft.com/office/officeart/2005/8/layout/list1"/>
    <dgm:cxn modelId="{D389698F-FCEA-400D-B541-978C6E02650A}" type="presOf" srcId="{74E17284-D6CC-4B79-8A8B-8E656B40C495}" destId="{AD8427B6-4890-428B-9640-374B0DA2745F}" srcOrd="0" destOrd="0" presId="urn:microsoft.com/office/officeart/2005/8/layout/list1"/>
    <dgm:cxn modelId="{7F506215-C2F5-4CC7-8B37-3061DB4D36B3}" type="presOf" srcId="{96CFDC8B-6E55-4D9C-8BB0-F89F73ADA33F}" destId="{6B65D8C3-8409-4A32-B2C2-8E8FFC8BD4D8}" srcOrd="1" destOrd="0" presId="urn:microsoft.com/office/officeart/2005/8/layout/list1"/>
    <dgm:cxn modelId="{EEE94659-A23F-4164-AC84-A2343DA591DC}" type="presOf" srcId="{E410409B-F10A-4CDA-AFB1-09A3CF131AEF}" destId="{F805A8A1-E194-49E0-8C74-5F3457109157}" srcOrd="0" destOrd="0" presId="urn:microsoft.com/office/officeart/2005/8/layout/list1"/>
    <dgm:cxn modelId="{F2A434CA-D30F-409C-B08E-D11D1A7890A2}" srcId="{74E17284-D6CC-4B79-8A8B-8E656B40C495}" destId="{2E1D727B-AC20-4C3B-8F63-58430A80B857}" srcOrd="3" destOrd="0" parTransId="{6EAEF1A2-B1E4-4DAD-B0DD-CD5F3850EAEE}" sibTransId="{DF287F06-5A06-478C-B81B-BD7697985606}"/>
    <dgm:cxn modelId="{E72AAEE1-0C6B-4E9F-9362-5720010126A2}" type="presParOf" srcId="{AD8427B6-4890-428B-9640-374B0DA2745F}" destId="{0EC99537-1CC5-4F46-991D-D704F55A16B8}" srcOrd="0" destOrd="0" presId="urn:microsoft.com/office/officeart/2005/8/layout/list1"/>
    <dgm:cxn modelId="{D21CEC60-1B65-47EB-8636-D89113BE93D0}" type="presParOf" srcId="{0EC99537-1CC5-4F46-991D-D704F55A16B8}" destId="{225014A7-6ABE-496A-B868-F44B46992FD2}" srcOrd="0" destOrd="0" presId="urn:microsoft.com/office/officeart/2005/8/layout/list1"/>
    <dgm:cxn modelId="{15925855-FC68-4919-93D8-40D0FAA10358}" type="presParOf" srcId="{0EC99537-1CC5-4F46-991D-D704F55A16B8}" destId="{C7AD7937-F263-41DF-80AF-8A631D82B0A6}" srcOrd="1" destOrd="0" presId="urn:microsoft.com/office/officeart/2005/8/layout/list1"/>
    <dgm:cxn modelId="{375D826E-9812-46CA-B00C-E72954E05A87}" type="presParOf" srcId="{AD8427B6-4890-428B-9640-374B0DA2745F}" destId="{26EFA3B8-B07D-45E8-B42E-4133EF5BFDFB}" srcOrd="1" destOrd="0" presId="urn:microsoft.com/office/officeart/2005/8/layout/list1"/>
    <dgm:cxn modelId="{6D1371B8-F809-44C9-B7A4-092EEE31173A}" type="presParOf" srcId="{AD8427B6-4890-428B-9640-374B0DA2745F}" destId="{0EDC511A-75CC-4531-B64C-CDCE18DE2503}" srcOrd="2" destOrd="0" presId="urn:microsoft.com/office/officeart/2005/8/layout/list1"/>
    <dgm:cxn modelId="{EC6F010A-3029-49B6-A9D6-AB5FD75E56F5}" type="presParOf" srcId="{AD8427B6-4890-428B-9640-374B0DA2745F}" destId="{780AEFE0-B7B5-4810-B74F-0414DB0B4BAA}" srcOrd="3" destOrd="0" presId="urn:microsoft.com/office/officeart/2005/8/layout/list1"/>
    <dgm:cxn modelId="{9250A24E-FD2D-4DB8-B557-5F3D0E909964}" type="presParOf" srcId="{AD8427B6-4890-428B-9640-374B0DA2745F}" destId="{DE4F98C8-70A0-4CC6-B56C-B072900BCB49}" srcOrd="4" destOrd="0" presId="urn:microsoft.com/office/officeart/2005/8/layout/list1"/>
    <dgm:cxn modelId="{29EEC1C1-EF52-4E5D-8F97-67890488718B}" type="presParOf" srcId="{DE4F98C8-70A0-4CC6-B56C-B072900BCB49}" destId="{F805A8A1-E194-49E0-8C74-5F3457109157}" srcOrd="0" destOrd="0" presId="urn:microsoft.com/office/officeart/2005/8/layout/list1"/>
    <dgm:cxn modelId="{39E2C649-1973-47B7-98A0-22EA900ED0C8}" type="presParOf" srcId="{DE4F98C8-70A0-4CC6-B56C-B072900BCB49}" destId="{6F656EE1-93B8-4DF2-B065-CED3B555B2AE}" srcOrd="1" destOrd="0" presId="urn:microsoft.com/office/officeart/2005/8/layout/list1"/>
    <dgm:cxn modelId="{DF0C84F0-31D3-410F-AD2A-FD3DCCBB159C}" type="presParOf" srcId="{AD8427B6-4890-428B-9640-374B0DA2745F}" destId="{EDDCD22A-C184-41CA-9150-9D69B8AD9477}" srcOrd="5" destOrd="0" presId="urn:microsoft.com/office/officeart/2005/8/layout/list1"/>
    <dgm:cxn modelId="{AA6AEFD1-4D56-4CD6-BE13-B1C6DD041DDE}" type="presParOf" srcId="{AD8427B6-4890-428B-9640-374B0DA2745F}" destId="{F36EA4CE-8D40-41B5-8E24-1F9B2A2BFE00}" srcOrd="6" destOrd="0" presId="urn:microsoft.com/office/officeart/2005/8/layout/list1"/>
    <dgm:cxn modelId="{69470248-1525-40C8-A0C3-40D8ECB2928E}" type="presParOf" srcId="{AD8427B6-4890-428B-9640-374B0DA2745F}" destId="{683B040C-AD49-420E-9888-BBCA5E4B3141}" srcOrd="7" destOrd="0" presId="urn:microsoft.com/office/officeart/2005/8/layout/list1"/>
    <dgm:cxn modelId="{5F341C82-E25F-44BA-8D84-9342AA10F9AF}" type="presParOf" srcId="{AD8427B6-4890-428B-9640-374B0DA2745F}" destId="{FE17DD25-FE97-4DFB-B974-5922CC163907}" srcOrd="8" destOrd="0" presId="urn:microsoft.com/office/officeart/2005/8/layout/list1"/>
    <dgm:cxn modelId="{07C0C40D-A7AD-4DB1-A58B-81D8BC9350A0}" type="presParOf" srcId="{FE17DD25-FE97-4DFB-B974-5922CC163907}" destId="{54A7503A-AA0C-45E5-95AC-FAE6374648E3}" srcOrd="0" destOrd="0" presId="urn:microsoft.com/office/officeart/2005/8/layout/list1"/>
    <dgm:cxn modelId="{E99CBBA9-A5EB-45BC-923D-D88A6EF7D3E0}" type="presParOf" srcId="{FE17DD25-FE97-4DFB-B974-5922CC163907}" destId="{6B65D8C3-8409-4A32-B2C2-8E8FFC8BD4D8}" srcOrd="1" destOrd="0" presId="urn:microsoft.com/office/officeart/2005/8/layout/list1"/>
    <dgm:cxn modelId="{41B2C763-62D1-427D-BE9C-076408020FB4}" type="presParOf" srcId="{AD8427B6-4890-428B-9640-374B0DA2745F}" destId="{7B220965-5CD8-40C4-B676-8F22A21DBFD6}" srcOrd="9" destOrd="0" presId="urn:microsoft.com/office/officeart/2005/8/layout/list1"/>
    <dgm:cxn modelId="{24AB66F6-8F3B-4996-A02B-A8C9E4AD1A1D}" type="presParOf" srcId="{AD8427B6-4890-428B-9640-374B0DA2745F}" destId="{8ECEF554-9E7D-4C74-BE20-7F1BA676137E}" srcOrd="10" destOrd="0" presId="urn:microsoft.com/office/officeart/2005/8/layout/list1"/>
    <dgm:cxn modelId="{A1AAD87B-E05C-42F7-87FB-605D492398ED}" type="presParOf" srcId="{AD8427B6-4890-428B-9640-374B0DA2745F}" destId="{9815710F-CCAA-435D-868F-FF93067064A2}" srcOrd="11" destOrd="0" presId="urn:microsoft.com/office/officeart/2005/8/layout/list1"/>
    <dgm:cxn modelId="{C4BF5497-F1E2-4729-BDE6-40E5D12E1267}" type="presParOf" srcId="{AD8427B6-4890-428B-9640-374B0DA2745F}" destId="{31227C24-E6F8-43E9-8609-D5B3C52FB557}" srcOrd="12" destOrd="0" presId="urn:microsoft.com/office/officeart/2005/8/layout/list1"/>
    <dgm:cxn modelId="{B7AC0BCD-4B12-4623-BC60-1BEE5A7E15A7}" type="presParOf" srcId="{31227C24-E6F8-43E9-8609-D5B3C52FB557}" destId="{073DA46C-AC03-4A96-BC59-CE87FB119CC3}" srcOrd="0" destOrd="0" presId="urn:microsoft.com/office/officeart/2005/8/layout/list1"/>
    <dgm:cxn modelId="{75DA362F-24F1-4435-9078-0055E490DA96}" type="presParOf" srcId="{31227C24-E6F8-43E9-8609-D5B3C52FB557}" destId="{FCA28CEB-CF0D-4E4B-AB77-3C7BCFEC39FE}" srcOrd="1" destOrd="0" presId="urn:microsoft.com/office/officeart/2005/8/layout/list1"/>
    <dgm:cxn modelId="{8415BBC4-D1FF-4935-8DFB-F3407CA97F49}" type="presParOf" srcId="{AD8427B6-4890-428B-9640-374B0DA2745F}" destId="{87A2DA64-4A67-448F-9BC7-727AE20AAE20}" srcOrd="13" destOrd="0" presId="urn:microsoft.com/office/officeart/2005/8/layout/list1"/>
    <dgm:cxn modelId="{587F7616-19FB-40FE-9242-202C8E8F4490}" type="presParOf" srcId="{AD8427B6-4890-428B-9640-374B0DA2745F}" destId="{0DB6C595-C4BD-40D6-A6F5-0E05BBD6FDC9}" srcOrd="14" destOrd="0" presId="urn:microsoft.com/office/officeart/2005/8/layout/list1"/>
    <dgm:cxn modelId="{A377E160-D82F-45F0-86C0-A49833BF3680}" type="presParOf" srcId="{AD8427B6-4890-428B-9640-374B0DA2745F}" destId="{72BF9BB9-65C1-4B78-A92C-BB42ABA9DBE5}" srcOrd="15" destOrd="0" presId="urn:microsoft.com/office/officeart/2005/8/layout/list1"/>
    <dgm:cxn modelId="{D905AC83-1E0F-4F68-8AA1-005B50A58C57}" type="presParOf" srcId="{AD8427B6-4890-428B-9640-374B0DA2745F}" destId="{A99BFCC6-DCD4-4DC9-B0B8-E80476659A69}" srcOrd="16" destOrd="0" presId="urn:microsoft.com/office/officeart/2005/8/layout/list1"/>
    <dgm:cxn modelId="{DA3C9E05-0593-451A-8E2A-38E788AADF45}" type="presParOf" srcId="{A99BFCC6-DCD4-4DC9-B0B8-E80476659A69}" destId="{278EF139-7122-473D-B002-F5EEEB4FDAD1}" srcOrd="0" destOrd="0" presId="urn:microsoft.com/office/officeart/2005/8/layout/list1"/>
    <dgm:cxn modelId="{52C4867A-500D-45AD-8DDB-541A3D525414}" type="presParOf" srcId="{A99BFCC6-DCD4-4DC9-B0B8-E80476659A69}" destId="{93C5F15F-6ED1-4B92-A025-3BEF4CD7FE48}" srcOrd="1" destOrd="0" presId="urn:microsoft.com/office/officeart/2005/8/layout/list1"/>
    <dgm:cxn modelId="{428AB78D-8A78-4D8D-83FE-384E709A106B}" type="presParOf" srcId="{AD8427B6-4890-428B-9640-374B0DA2745F}" destId="{492208DC-01B3-49A4-AC0D-D845034F395F}" srcOrd="17" destOrd="0" presId="urn:microsoft.com/office/officeart/2005/8/layout/list1"/>
    <dgm:cxn modelId="{3261DCE6-BC34-40C2-8394-8AD5DAC2B11D}" type="presParOf" srcId="{AD8427B6-4890-428B-9640-374B0DA2745F}" destId="{B942C353-DB29-463C-8103-F22F5CF6BA5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0CF3F-A717-4E84-ABAD-5A91048D9E59}">
      <dsp:nvSpPr>
        <dsp:cNvPr id="0" name=""/>
        <dsp:cNvSpPr/>
      </dsp:nvSpPr>
      <dsp:spPr>
        <a:xfrm>
          <a:off x="145292" y="0"/>
          <a:ext cx="6218938" cy="1096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/>
            <a:t>Ministry of Foreign Affairs </a:t>
          </a:r>
          <a:r>
            <a:rPr lang="hu-HU" sz="2600" kern="1200" dirty="0" smtClean="0"/>
            <a:t>and Trade</a:t>
          </a:r>
          <a:endParaRPr lang="hu-HU" sz="2600" kern="1200" dirty="0"/>
        </a:p>
      </dsp:txBody>
      <dsp:txXfrm>
        <a:off x="177409" y="32117"/>
        <a:ext cx="4997103" cy="1032318"/>
      </dsp:txXfrm>
    </dsp:sp>
    <dsp:sp modelId="{293605D9-D3D2-4C68-AF88-92566A9DF5B7}">
      <dsp:nvSpPr>
        <dsp:cNvPr id="0" name=""/>
        <dsp:cNvSpPr/>
      </dsp:nvSpPr>
      <dsp:spPr>
        <a:xfrm>
          <a:off x="545172" y="1295925"/>
          <a:ext cx="6509523" cy="1096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 smtClean="0"/>
            <a:t>State </a:t>
          </a:r>
          <a:r>
            <a:rPr lang="en-US" sz="2600" b="0" i="0" kern="1200" noProof="0" dirty="0" smtClean="0"/>
            <a:t>Secretariat</a:t>
          </a:r>
          <a:r>
            <a:rPr lang="hu-HU" sz="2600" b="0" i="0" kern="1200" dirty="0" smtClean="0"/>
            <a:t> </a:t>
          </a:r>
          <a:r>
            <a:rPr lang="en-US" sz="2600" b="0" i="0" kern="1200" dirty="0" smtClean="0"/>
            <a:t>for Economic Diplomacy</a:t>
          </a:r>
          <a:endParaRPr lang="hu-HU" sz="2600" kern="1200" dirty="0"/>
        </a:p>
      </dsp:txBody>
      <dsp:txXfrm>
        <a:off x="577289" y="1328042"/>
        <a:ext cx="5187357" cy="1032318"/>
      </dsp:txXfrm>
    </dsp:sp>
    <dsp:sp modelId="{ECBDB566-162A-481E-B905-547AB4047C50}">
      <dsp:nvSpPr>
        <dsp:cNvPr id="0" name=""/>
        <dsp:cNvSpPr/>
      </dsp:nvSpPr>
      <dsp:spPr>
        <a:xfrm>
          <a:off x="1082208" y="2591850"/>
          <a:ext cx="6509523" cy="1096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/>
            <a:t>Department for Cross-Border Economic Cooperation </a:t>
          </a:r>
          <a:endParaRPr lang="en-US" sz="2600" kern="1200" noProof="0" dirty="0"/>
        </a:p>
      </dsp:txBody>
      <dsp:txXfrm>
        <a:off x="1114325" y="2623967"/>
        <a:ext cx="5195494" cy="1032318"/>
      </dsp:txXfrm>
    </dsp:sp>
    <dsp:sp modelId="{1DD4A197-A558-4023-AB35-E1BAE39FF2CD}">
      <dsp:nvSpPr>
        <dsp:cNvPr id="0" name=""/>
        <dsp:cNvSpPr/>
      </dsp:nvSpPr>
      <dsp:spPr>
        <a:xfrm>
          <a:off x="1627380" y="3887775"/>
          <a:ext cx="6509523" cy="1096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noProof="0" dirty="0" smtClean="0"/>
            <a:t>Unit</a:t>
          </a:r>
          <a:r>
            <a:rPr lang="en-US" sz="2600" kern="1200" noProof="0" dirty="0" smtClean="0"/>
            <a:t> for EGTCs</a:t>
          </a:r>
          <a:endParaRPr lang="en-US" sz="2600" kern="1200" noProof="0" dirty="0"/>
        </a:p>
      </dsp:txBody>
      <dsp:txXfrm>
        <a:off x="1659497" y="3919892"/>
        <a:ext cx="5187357" cy="1032318"/>
      </dsp:txXfrm>
    </dsp:sp>
    <dsp:sp modelId="{F51E2C1B-2253-4561-BBDA-4282DC8BC943}">
      <dsp:nvSpPr>
        <dsp:cNvPr id="0" name=""/>
        <dsp:cNvSpPr/>
      </dsp:nvSpPr>
      <dsp:spPr>
        <a:xfrm>
          <a:off x="5796764" y="839859"/>
          <a:ext cx="712758" cy="7127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900" kern="1200"/>
        </a:p>
      </dsp:txBody>
      <dsp:txXfrm>
        <a:off x="5957135" y="839859"/>
        <a:ext cx="392016" cy="536350"/>
      </dsp:txXfrm>
    </dsp:sp>
    <dsp:sp modelId="{085963D3-E680-4334-A832-E7855FEF9920}">
      <dsp:nvSpPr>
        <dsp:cNvPr id="0" name=""/>
        <dsp:cNvSpPr/>
      </dsp:nvSpPr>
      <dsp:spPr>
        <a:xfrm>
          <a:off x="6341936" y="2135784"/>
          <a:ext cx="712758" cy="7127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900" kern="1200"/>
        </a:p>
      </dsp:txBody>
      <dsp:txXfrm>
        <a:off x="6502307" y="2135784"/>
        <a:ext cx="392016" cy="536350"/>
      </dsp:txXfrm>
    </dsp:sp>
    <dsp:sp modelId="{4806FB2D-310D-4EFC-B69B-7DF5D7C452B3}">
      <dsp:nvSpPr>
        <dsp:cNvPr id="0" name=""/>
        <dsp:cNvSpPr/>
      </dsp:nvSpPr>
      <dsp:spPr>
        <a:xfrm>
          <a:off x="6878972" y="3431709"/>
          <a:ext cx="712758" cy="7127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900" kern="1200"/>
        </a:p>
      </dsp:txBody>
      <dsp:txXfrm>
        <a:off x="7039343" y="3431709"/>
        <a:ext cx="392016" cy="53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BF155-C78C-4793-B9E3-77E2BDBC98D8}">
      <dsp:nvSpPr>
        <dsp:cNvPr id="0" name=""/>
        <dsp:cNvSpPr/>
      </dsp:nvSpPr>
      <dsp:spPr>
        <a:xfrm>
          <a:off x="3003681" y="2642298"/>
          <a:ext cx="2777613" cy="2750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/>
            <a:t>Revision of the Hungarian national l</a:t>
          </a:r>
          <a:r>
            <a:rPr lang="hu-HU" sz="2400" b="1" kern="1200" noProof="0" dirty="0" smtClean="0"/>
            <a:t>a</a:t>
          </a:r>
          <a:r>
            <a:rPr lang="en-US" sz="2400" b="1" kern="1200" noProof="0" dirty="0" smtClean="0"/>
            <a:t>w on EGTCs</a:t>
          </a:r>
          <a:endParaRPr lang="en-US" sz="2400" b="1" kern="1200" noProof="0" dirty="0"/>
        </a:p>
      </dsp:txBody>
      <dsp:txXfrm>
        <a:off x="3410453" y="3045074"/>
        <a:ext cx="1964069" cy="1944773"/>
      </dsp:txXfrm>
    </dsp:sp>
    <dsp:sp modelId="{BA314101-0230-471C-823B-A655D77A3830}">
      <dsp:nvSpPr>
        <dsp:cNvPr id="0" name=""/>
        <dsp:cNvSpPr/>
      </dsp:nvSpPr>
      <dsp:spPr>
        <a:xfrm rot="10799762">
          <a:off x="1140163" y="3678683"/>
          <a:ext cx="1788711" cy="644316"/>
        </a:xfrm>
        <a:prstGeom prst="lef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0C0077-6D0D-4482-BD41-D48EF7003C17}">
      <dsp:nvSpPr>
        <dsp:cNvPr id="0" name=""/>
        <dsp:cNvSpPr/>
      </dsp:nvSpPr>
      <dsp:spPr>
        <a:xfrm>
          <a:off x="37004" y="3557207"/>
          <a:ext cx="2147720" cy="920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/>
            <a:t>Observations  from our practice</a:t>
          </a:r>
          <a:endParaRPr lang="en-US" sz="1800" b="1" kern="1200" noProof="0" dirty="0"/>
        </a:p>
      </dsp:txBody>
      <dsp:txXfrm>
        <a:off x="63978" y="3584181"/>
        <a:ext cx="2093772" cy="867011"/>
      </dsp:txXfrm>
    </dsp:sp>
    <dsp:sp modelId="{C3C694E5-8814-49EA-927F-2A524FB0AEE1}">
      <dsp:nvSpPr>
        <dsp:cNvPr id="0" name=""/>
        <dsp:cNvSpPr/>
      </dsp:nvSpPr>
      <dsp:spPr>
        <a:xfrm rot="13443408">
          <a:off x="1587910" y="2201245"/>
          <a:ext cx="1886047" cy="644316"/>
        </a:xfrm>
        <a:prstGeom prst="lef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2E44A5-3D51-427C-AD49-6BBBDAA65199}">
      <dsp:nvSpPr>
        <dsp:cNvPr id="0" name=""/>
        <dsp:cNvSpPr/>
      </dsp:nvSpPr>
      <dsp:spPr>
        <a:xfrm>
          <a:off x="895831" y="1316888"/>
          <a:ext cx="2138141" cy="703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noProof="0" dirty="0" smtClean="0"/>
            <a:t>New </a:t>
          </a:r>
          <a:r>
            <a:rPr lang="en-US" sz="1800" b="1" kern="1200" noProof="0" dirty="0" smtClean="0"/>
            <a:t>Ministry</a:t>
          </a:r>
          <a:endParaRPr lang="en-US" sz="1800" b="1" kern="1200" noProof="0" dirty="0"/>
        </a:p>
      </dsp:txBody>
      <dsp:txXfrm>
        <a:off x="916428" y="1337485"/>
        <a:ext cx="2096947" cy="662055"/>
      </dsp:txXfrm>
    </dsp:sp>
    <dsp:sp modelId="{E066A3E5-3FD1-4729-B779-AD99142E8552}">
      <dsp:nvSpPr>
        <dsp:cNvPr id="0" name=""/>
        <dsp:cNvSpPr/>
      </dsp:nvSpPr>
      <dsp:spPr>
        <a:xfrm rot="16136172">
          <a:off x="3443709" y="1310760"/>
          <a:ext cx="1809000" cy="6443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3868AD-174B-47E4-B653-E5DDFA549C02}">
      <dsp:nvSpPr>
        <dsp:cNvPr id="0" name=""/>
        <dsp:cNvSpPr/>
      </dsp:nvSpPr>
      <dsp:spPr>
        <a:xfrm>
          <a:off x="3223987" y="109051"/>
          <a:ext cx="2214858" cy="1239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kern="1200" noProof="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b="1" kern="1200" noProof="0" dirty="0" smtClean="0"/>
            <a:t>Adoption of </a:t>
          </a:r>
          <a:r>
            <a:rPr lang="en-US" sz="1800" b="1" kern="1200" noProof="0" dirty="0" smtClean="0"/>
            <a:t>1302/2013/EU</a:t>
          </a:r>
          <a:r>
            <a:rPr lang="hu-HU" sz="1800" b="1" kern="1200" noProof="0" dirty="0" smtClean="0"/>
            <a:t> Regulation</a:t>
          </a:r>
          <a:endParaRPr lang="en-US" sz="1800" b="1" kern="1200" noProof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/>
        </a:p>
      </dsp:txBody>
      <dsp:txXfrm>
        <a:off x="3260277" y="145341"/>
        <a:ext cx="2142278" cy="1166465"/>
      </dsp:txXfrm>
    </dsp:sp>
    <dsp:sp modelId="{09E40503-83C8-4421-88A2-54CB3BD0F0CE}">
      <dsp:nvSpPr>
        <dsp:cNvPr id="0" name=""/>
        <dsp:cNvSpPr/>
      </dsp:nvSpPr>
      <dsp:spPr>
        <a:xfrm rot="18900000">
          <a:off x="5083619" y="1995994"/>
          <a:ext cx="2016353" cy="6443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FAA0CB-FA65-4D1B-8AB6-FC69B5784BF8}">
      <dsp:nvSpPr>
        <dsp:cNvPr id="0" name=""/>
        <dsp:cNvSpPr/>
      </dsp:nvSpPr>
      <dsp:spPr>
        <a:xfrm>
          <a:off x="5609719" y="1083008"/>
          <a:ext cx="2257834" cy="1176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/>
            <a:t>Regulation of other Member States</a:t>
          </a:r>
          <a:endParaRPr lang="en-US" sz="1800" b="1" kern="1200" noProof="0" dirty="0"/>
        </a:p>
      </dsp:txBody>
      <dsp:txXfrm>
        <a:off x="5644181" y="1117470"/>
        <a:ext cx="2188910" cy="1107683"/>
      </dsp:txXfrm>
    </dsp:sp>
    <dsp:sp modelId="{31B8E1BB-FC04-4A7F-9948-51760CDFB618}">
      <dsp:nvSpPr>
        <dsp:cNvPr id="0" name=""/>
        <dsp:cNvSpPr/>
      </dsp:nvSpPr>
      <dsp:spPr>
        <a:xfrm>
          <a:off x="5782171" y="3695302"/>
          <a:ext cx="2033497" cy="6443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5C5C2F-4EBA-4BB5-8A3C-B3B31D75FA3D}">
      <dsp:nvSpPr>
        <dsp:cNvPr id="0" name=""/>
        <dsp:cNvSpPr/>
      </dsp:nvSpPr>
      <dsp:spPr>
        <a:xfrm>
          <a:off x="6636582" y="3557565"/>
          <a:ext cx="2147720" cy="919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/>
            <a:t>Simplification and  improvement</a:t>
          </a:r>
          <a:endParaRPr lang="en-US" sz="1800" b="1" kern="1200" noProof="0" dirty="0"/>
        </a:p>
      </dsp:txBody>
      <dsp:txXfrm>
        <a:off x="6663522" y="3584505"/>
        <a:ext cx="2093840" cy="865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ECDF3-420A-44FA-88A2-BB342D4EC500}">
      <dsp:nvSpPr>
        <dsp:cNvPr id="0" name=""/>
        <dsp:cNvSpPr/>
      </dsp:nvSpPr>
      <dsp:spPr>
        <a:xfrm>
          <a:off x="1221517" y="2808312"/>
          <a:ext cx="700056" cy="66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28" y="0"/>
              </a:lnTo>
              <a:lnTo>
                <a:pt x="350028" y="666974"/>
              </a:lnTo>
              <a:lnTo>
                <a:pt x="700056" y="66697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547372" y="3117626"/>
        <a:ext cx="48345" cy="48345"/>
      </dsp:txXfrm>
    </dsp:sp>
    <dsp:sp modelId="{79F4B508-9C4C-4E16-928A-B9BE3E98DD2C}">
      <dsp:nvSpPr>
        <dsp:cNvPr id="0" name=""/>
        <dsp:cNvSpPr/>
      </dsp:nvSpPr>
      <dsp:spPr>
        <a:xfrm>
          <a:off x="1221517" y="2141337"/>
          <a:ext cx="700056" cy="666974"/>
        </a:xfrm>
        <a:custGeom>
          <a:avLst/>
          <a:gdLst/>
          <a:ahLst/>
          <a:cxnLst/>
          <a:rect l="0" t="0" r="0" b="0"/>
          <a:pathLst>
            <a:path>
              <a:moveTo>
                <a:pt x="0" y="666974"/>
              </a:moveTo>
              <a:lnTo>
                <a:pt x="350028" y="666974"/>
              </a:lnTo>
              <a:lnTo>
                <a:pt x="350028" y="0"/>
              </a:lnTo>
              <a:lnTo>
                <a:pt x="700056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547372" y="2450651"/>
        <a:ext cx="48345" cy="48345"/>
      </dsp:txXfrm>
    </dsp:sp>
    <dsp:sp modelId="{593F7909-375B-4165-849D-D840C91064E4}">
      <dsp:nvSpPr>
        <dsp:cNvPr id="0" name=""/>
        <dsp:cNvSpPr/>
      </dsp:nvSpPr>
      <dsp:spPr>
        <a:xfrm rot="16200000">
          <a:off x="-2120373" y="2274732"/>
          <a:ext cx="5616624" cy="10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noProof="0" dirty="0" smtClean="0"/>
            <a:t>New national law</a:t>
          </a:r>
          <a:endParaRPr lang="en-US" sz="5500" kern="1200" noProof="0" dirty="0"/>
        </a:p>
      </dsp:txBody>
      <dsp:txXfrm>
        <a:off x="-2120373" y="2274732"/>
        <a:ext cx="5616624" cy="1067158"/>
      </dsp:txXfrm>
    </dsp:sp>
    <dsp:sp modelId="{15AC9AEE-D396-43F5-8B1E-0F8D72AA3EBD}">
      <dsp:nvSpPr>
        <dsp:cNvPr id="0" name=""/>
        <dsp:cNvSpPr/>
      </dsp:nvSpPr>
      <dsp:spPr>
        <a:xfrm>
          <a:off x="1921573" y="1607758"/>
          <a:ext cx="6153667" cy="10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noProof="0" dirty="0" smtClean="0"/>
            <a:t>Act LXXV. of 2014. on EGTCs</a:t>
          </a:r>
          <a:endParaRPr lang="en-US" sz="3300" kern="1200" noProof="0" dirty="0"/>
        </a:p>
      </dsp:txBody>
      <dsp:txXfrm>
        <a:off x="1921573" y="1607758"/>
        <a:ext cx="6153667" cy="1067158"/>
      </dsp:txXfrm>
    </dsp:sp>
    <dsp:sp modelId="{3AB3A9E8-347A-4A33-8F8F-FA8F2F5628D2}">
      <dsp:nvSpPr>
        <dsp:cNvPr id="0" name=""/>
        <dsp:cNvSpPr/>
      </dsp:nvSpPr>
      <dsp:spPr>
        <a:xfrm>
          <a:off x="1921573" y="2941706"/>
          <a:ext cx="6153667" cy="10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noProof="0" dirty="0" smtClean="0"/>
            <a:t>2/2014. MFAT degree on EGTCs </a:t>
          </a:r>
          <a:endParaRPr lang="en-US" sz="3300" kern="1200" noProof="0" dirty="0"/>
        </a:p>
      </dsp:txBody>
      <dsp:txXfrm>
        <a:off x="1921573" y="2941706"/>
        <a:ext cx="6153667" cy="1067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710F2-673F-43F1-9E98-A4FB1264AB5C}">
      <dsp:nvSpPr>
        <dsp:cNvPr id="0" name=""/>
        <dsp:cNvSpPr/>
      </dsp:nvSpPr>
      <dsp:spPr>
        <a:xfrm>
          <a:off x="443481" y="2878"/>
          <a:ext cx="3133859" cy="12535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Establishment</a:t>
          </a:r>
          <a:endParaRPr lang="hu-HU" sz="2300" kern="1200" dirty="0"/>
        </a:p>
      </dsp:txBody>
      <dsp:txXfrm>
        <a:off x="1070253" y="2878"/>
        <a:ext cx="1880316" cy="1253543"/>
      </dsp:txXfrm>
    </dsp:sp>
    <dsp:sp modelId="{873AD1B0-2D5A-48BA-BDC4-03A6AC8C97E9}">
      <dsp:nvSpPr>
        <dsp:cNvPr id="0" name=""/>
        <dsp:cNvSpPr/>
      </dsp:nvSpPr>
      <dsp:spPr>
        <a:xfrm>
          <a:off x="3228678" y="108527"/>
          <a:ext cx="2601103" cy="10404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2-phase </a:t>
          </a:r>
          <a:r>
            <a:rPr lang="en-US" sz="1700" kern="1200" dirty="0" smtClean="0"/>
            <a:t>process</a:t>
          </a:r>
          <a:endParaRPr lang="hu-HU" sz="1700" kern="1200" dirty="0"/>
        </a:p>
      </dsp:txBody>
      <dsp:txXfrm>
        <a:off x="3748899" y="108527"/>
        <a:ext cx="1560662" cy="1040441"/>
      </dsp:txXfrm>
    </dsp:sp>
    <dsp:sp modelId="{DAA05F93-4E74-4FFA-9646-627A39035A0B}">
      <dsp:nvSpPr>
        <dsp:cNvPr id="0" name=""/>
        <dsp:cNvSpPr/>
      </dsp:nvSpPr>
      <dsp:spPr>
        <a:xfrm>
          <a:off x="5465627" y="108527"/>
          <a:ext cx="2601103" cy="10404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One</a:t>
          </a:r>
          <a:r>
            <a:rPr lang="hu-HU" sz="1700" kern="1200" dirty="0" smtClean="0"/>
            <a:t> </a:t>
          </a:r>
          <a:r>
            <a:rPr lang="en-US" sz="1700" kern="1200" dirty="0" smtClean="0"/>
            <a:t>competent</a:t>
          </a:r>
          <a:r>
            <a:rPr lang="hu-HU" sz="1700" kern="1200" dirty="0" smtClean="0"/>
            <a:t> </a:t>
          </a:r>
          <a:r>
            <a:rPr lang="en-US" sz="1700" kern="1200" dirty="0" smtClean="0"/>
            <a:t>authority</a:t>
          </a:r>
          <a:r>
            <a:rPr lang="hu-HU" sz="1700" kern="1200" dirty="0" smtClean="0"/>
            <a:t> </a:t>
          </a:r>
          <a:r>
            <a:rPr lang="en-US" sz="1700" b="0" kern="1200" dirty="0" smtClean="0"/>
            <a:t>MFAT</a:t>
          </a:r>
          <a:endParaRPr lang="hu-HU" sz="1700" kern="1200" dirty="0"/>
        </a:p>
      </dsp:txBody>
      <dsp:txXfrm>
        <a:off x="5985848" y="108527"/>
        <a:ext cx="1560662" cy="1040441"/>
      </dsp:txXfrm>
    </dsp:sp>
    <dsp:sp modelId="{00C2D68B-0131-45F6-A89A-A9CDF8A7E443}">
      <dsp:nvSpPr>
        <dsp:cNvPr id="0" name=""/>
        <dsp:cNvSpPr/>
      </dsp:nvSpPr>
      <dsp:spPr>
        <a:xfrm>
          <a:off x="502220" y="1431015"/>
          <a:ext cx="3133859" cy="12535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Registration</a:t>
          </a:r>
        </a:p>
      </dsp:txBody>
      <dsp:txXfrm>
        <a:off x="1128992" y="1431015"/>
        <a:ext cx="1880316" cy="1253543"/>
      </dsp:txXfrm>
    </dsp:sp>
    <dsp:sp modelId="{38C67498-A057-4BA2-A6CB-ADCCA31FA44C}">
      <dsp:nvSpPr>
        <dsp:cNvPr id="0" name=""/>
        <dsp:cNvSpPr/>
      </dsp:nvSpPr>
      <dsp:spPr>
        <a:xfrm>
          <a:off x="3228678" y="1537567"/>
          <a:ext cx="2601103" cy="10404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smtClean="0"/>
            <a:t>Municipal Tribunal</a:t>
          </a:r>
          <a:endParaRPr lang="en-US" sz="1700" kern="1200" noProof="0" dirty="0"/>
        </a:p>
      </dsp:txBody>
      <dsp:txXfrm>
        <a:off x="3748899" y="1537567"/>
        <a:ext cx="1560662" cy="1040441"/>
      </dsp:txXfrm>
    </dsp:sp>
    <dsp:sp modelId="{877A559C-C19D-45BD-9BB0-2C6D2CFEDF51}">
      <dsp:nvSpPr>
        <dsp:cNvPr id="0" name=""/>
        <dsp:cNvSpPr/>
      </dsp:nvSpPr>
      <dsp:spPr>
        <a:xfrm>
          <a:off x="5465627" y="1537567"/>
          <a:ext cx="2601103" cy="10404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MFAT</a:t>
          </a:r>
          <a:endParaRPr lang="hu-HU" sz="1700" kern="1200" dirty="0"/>
        </a:p>
      </dsp:txBody>
      <dsp:txXfrm>
        <a:off x="5985848" y="1537567"/>
        <a:ext cx="1560662" cy="1040441"/>
      </dsp:txXfrm>
    </dsp:sp>
    <dsp:sp modelId="{D81BCF82-2975-4F69-8577-6792DD1B0590}">
      <dsp:nvSpPr>
        <dsp:cNvPr id="0" name=""/>
        <dsp:cNvSpPr/>
      </dsp:nvSpPr>
      <dsp:spPr>
        <a:xfrm>
          <a:off x="502220" y="2860056"/>
          <a:ext cx="3133859" cy="12535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Supervision</a:t>
          </a:r>
          <a:endParaRPr lang="en-US" sz="2300" kern="1200" noProof="0" dirty="0"/>
        </a:p>
      </dsp:txBody>
      <dsp:txXfrm>
        <a:off x="1128992" y="2860056"/>
        <a:ext cx="1880316" cy="1253543"/>
      </dsp:txXfrm>
    </dsp:sp>
    <dsp:sp modelId="{81A3F6DE-6EC7-483C-894A-04E8892411FE}">
      <dsp:nvSpPr>
        <dsp:cNvPr id="0" name=""/>
        <dsp:cNvSpPr/>
      </dsp:nvSpPr>
      <dsp:spPr>
        <a:xfrm>
          <a:off x="3228678" y="2966607"/>
          <a:ext cx="2601103" cy="10404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noProof="0" dirty="0" smtClean="0"/>
            <a:t>Office of the Public Prosecutor</a:t>
          </a:r>
          <a:endParaRPr lang="en-US" sz="1700" b="0" kern="1200" noProof="0" dirty="0"/>
        </a:p>
      </dsp:txBody>
      <dsp:txXfrm>
        <a:off x="3748899" y="2966607"/>
        <a:ext cx="1560662" cy="1040441"/>
      </dsp:txXfrm>
    </dsp:sp>
    <dsp:sp modelId="{BB6DB48A-F0AB-45AE-91FB-9BDEB6024908}">
      <dsp:nvSpPr>
        <dsp:cNvPr id="0" name=""/>
        <dsp:cNvSpPr/>
      </dsp:nvSpPr>
      <dsp:spPr>
        <a:xfrm>
          <a:off x="5465627" y="2966607"/>
          <a:ext cx="2601103" cy="10404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MFAT</a:t>
          </a:r>
          <a:endParaRPr lang="hu-HU" sz="1700" kern="1200" dirty="0"/>
        </a:p>
      </dsp:txBody>
      <dsp:txXfrm>
        <a:off x="5985848" y="2966607"/>
        <a:ext cx="1560662" cy="1040441"/>
      </dsp:txXfrm>
    </dsp:sp>
    <dsp:sp modelId="{68364776-C954-449D-A367-BE579BD8F87A}">
      <dsp:nvSpPr>
        <dsp:cNvPr id="0" name=""/>
        <dsp:cNvSpPr/>
      </dsp:nvSpPr>
      <dsp:spPr>
        <a:xfrm>
          <a:off x="502220" y="4289096"/>
          <a:ext cx="3133859" cy="12535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Deadlines</a:t>
          </a:r>
          <a:endParaRPr lang="en-US" sz="2300" kern="1200" noProof="0" dirty="0"/>
        </a:p>
      </dsp:txBody>
      <dsp:txXfrm>
        <a:off x="1128992" y="4289096"/>
        <a:ext cx="1880316" cy="1253543"/>
      </dsp:txXfrm>
    </dsp:sp>
    <dsp:sp modelId="{6C62F3E1-7B64-44A5-A2AB-271EE01A9CC5}">
      <dsp:nvSpPr>
        <dsp:cNvPr id="0" name=""/>
        <dsp:cNvSpPr/>
      </dsp:nvSpPr>
      <dsp:spPr>
        <a:xfrm>
          <a:off x="3228678" y="4395647"/>
          <a:ext cx="2601103" cy="10404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30</a:t>
          </a:r>
          <a:r>
            <a:rPr lang="hu-HU" sz="1700" kern="1200" dirty="0" smtClean="0"/>
            <a:t> </a:t>
          </a:r>
          <a:r>
            <a:rPr lang="en-US" sz="1700" kern="1200" noProof="0" dirty="0" smtClean="0"/>
            <a:t>days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(+30+10+</a:t>
          </a:r>
          <a:r>
            <a:rPr lang="en-US" sz="1700" kern="1200" noProof="0" dirty="0" smtClean="0"/>
            <a:t>10</a:t>
          </a:r>
          <a:r>
            <a:rPr lang="hu-HU" sz="1700" kern="1200" dirty="0" smtClean="0"/>
            <a:t>)</a:t>
          </a:r>
          <a:endParaRPr lang="hu-HU" sz="1700" kern="1200" dirty="0"/>
        </a:p>
      </dsp:txBody>
      <dsp:txXfrm>
        <a:off x="3748899" y="4395647"/>
        <a:ext cx="1560662" cy="1040441"/>
      </dsp:txXfrm>
    </dsp:sp>
    <dsp:sp modelId="{25D5CE1E-B117-4460-AD2A-FF2B43A9A780}">
      <dsp:nvSpPr>
        <dsp:cNvPr id="0" name=""/>
        <dsp:cNvSpPr/>
      </dsp:nvSpPr>
      <dsp:spPr>
        <a:xfrm>
          <a:off x="5465627" y="4395647"/>
          <a:ext cx="2601103" cy="10404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21 days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smtClean="0"/>
            <a:t>(+21+10+10)</a:t>
          </a:r>
          <a:endParaRPr lang="en-US" sz="1700" kern="1200" noProof="0" dirty="0"/>
        </a:p>
      </dsp:txBody>
      <dsp:txXfrm>
        <a:off x="5985848" y="4395647"/>
        <a:ext cx="1560662" cy="10404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C511A-75CC-4531-B64C-CDCE18DE2503}">
      <dsp:nvSpPr>
        <dsp:cNvPr id="0" name=""/>
        <dsp:cNvSpPr/>
      </dsp:nvSpPr>
      <dsp:spPr>
        <a:xfrm>
          <a:off x="0" y="433744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AD7937-F263-41DF-80AF-8A631D82B0A6}">
      <dsp:nvSpPr>
        <dsp:cNvPr id="0" name=""/>
        <dsp:cNvSpPr/>
      </dsp:nvSpPr>
      <dsp:spPr>
        <a:xfrm>
          <a:off x="411480" y="79504"/>
          <a:ext cx="576072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National Approval Authority</a:t>
          </a:r>
          <a:r>
            <a:rPr lang="hu-HU" sz="2400" b="1" kern="1200" dirty="0" smtClean="0"/>
            <a:t> </a:t>
          </a:r>
          <a:endParaRPr lang="en-US" sz="2400" b="1" kern="1200" dirty="0" smtClean="0"/>
        </a:p>
      </dsp:txBody>
      <dsp:txXfrm>
        <a:off x="446065" y="114089"/>
        <a:ext cx="5691550" cy="639310"/>
      </dsp:txXfrm>
    </dsp:sp>
    <dsp:sp modelId="{F36EA4CE-8D40-41B5-8E24-1F9B2A2BFE00}">
      <dsp:nvSpPr>
        <dsp:cNvPr id="0" name=""/>
        <dsp:cNvSpPr/>
      </dsp:nvSpPr>
      <dsp:spPr>
        <a:xfrm>
          <a:off x="0" y="1522384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656EE1-93B8-4DF2-B065-CED3B555B2AE}">
      <dsp:nvSpPr>
        <dsp:cNvPr id="0" name=""/>
        <dsp:cNvSpPr/>
      </dsp:nvSpPr>
      <dsp:spPr>
        <a:xfrm>
          <a:off x="411480" y="1168144"/>
          <a:ext cx="576072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/>
            <a:t>EGTC Register   -&gt;  website</a:t>
          </a:r>
        </a:p>
      </dsp:txBody>
      <dsp:txXfrm>
        <a:off x="446065" y="1202729"/>
        <a:ext cx="5691550" cy="639310"/>
      </dsp:txXfrm>
    </dsp:sp>
    <dsp:sp modelId="{8ECEF554-9E7D-4C74-BE20-7F1BA676137E}">
      <dsp:nvSpPr>
        <dsp:cNvPr id="0" name=""/>
        <dsp:cNvSpPr/>
      </dsp:nvSpPr>
      <dsp:spPr>
        <a:xfrm>
          <a:off x="0" y="2611024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65D8C3-8409-4A32-B2C2-8E8FFC8BD4D8}">
      <dsp:nvSpPr>
        <dsp:cNvPr id="0" name=""/>
        <dsp:cNvSpPr/>
      </dsp:nvSpPr>
      <dsp:spPr>
        <a:xfrm>
          <a:off x="411480" y="2256784"/>
          <a:ext cx="576072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u-HU" sz="24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/>
            <a:t>EGTC Forum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400" kern="1200" dirty="0"/>
        </a:p>
      </dsp:txBody>
      <dsp:txXfrm>
        <a:off x="446065" y="2291369"/>
        <a:ext cx="5691550" cy="639310"/>
      </dsp:txXfrm>
    </dsp:sp>
    <dsp:sp modelId="{0DB6C595-C4BD-40D6-A6F5-0E05BBD6FDC9}">
      <dsp:nvSpPr>
        <dsp:cNvPr id="0" name=""/>
        <dsp:cNvSpPr/>
      </dsp:nvSpPr>
      <dsp:spPr>
        <a:xfrm>
          <a:off x="0" y="3699664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A28CEB-CF0D-4E4B-AB77-3C7BCFEC39FE}">
      <dsp:nvSpPr>
        <dsp:cNvPr id="0" name=""/>
        <dsp:cNvSpPr/>
      </dsp:nvSpPr>
      <dsp:spPr>
        <a:xfrm>
          <a:off x="411480" y="3345424"/>
          <a:ext cx="576072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/>
            <a:t>EGTC Support </a:t>
          </a:r>
          <a:endParaRPr lang="en-US" sz="2400" kern="1200" noProof="0" dirty="0"/>
        </a:p>
      </dsp:txBody>
      <dsp:txXfrm>
        <a:off x="446065" y="3380009"/>
        <a:ext cx="5691550" cy="639310"/>
      </dsp:txXfrm>
    </dsp:sp>
    <dsp:sp modelId="{B942C353-DB29-463C-8103-F22F5CF6BA55}">
      <dsp:nvSpPr>
        <dsp:cNvPr id="0" name=""/>
        <dsp:cNvSpPr/>
      </dsp:nvSpPr>
      <dsp:spPr>
        <a:xfrm>
          <a:off x="0" y="4788303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C5F15F-6ED1-4B92-A025-3BEF4CD7FE48}">
      <dsp:nvSpPr>
        <dsp:cNvPr id="0" name=""/>
        <dsp:cNvSpPr/>
      </dsp:nvSpPr>
      <dsp:spPr>
        <a:xfrm>
          <a:off x="411480" y="4434063"/>
          <a:ext cx="576072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EGTC </a:t>
          </a:r>
          <a:r>
            <a:rPr lang="en-US" sz="2400" b="1" kern="1200" noProof="0" dirty="0" smtClean="0"/>
            <a:t>Website</a:t>
          </a:r>
          <a:r>
            <a:rPr lang="hu-HU" sz="2400" b="1" kern="1200" noProof="0" dirty="0" smtClean="0"/>
            <a:t>:      </a:t>
          </a:r>
          <a:r>
            <a:rPr lang="en-US" sz="2400" b="1" kern="1200" noProof="0" dirty="0" smtClean="0"/>
            <a:t>www.egtc.gov.hu</a:t>
          </a:r>
          <a:endParaRPr lang="en-US" sz="2400" b="1" kern="1200" noProof="0" dirty="0"/>
        </a:p>
      </dsp:txBody>
      <dsp:txXfrm>
        <a:off x="446065" y="4468648"/>
        <a:ext cx="569155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CBA5B-FE6A-45E2-8892-93EC19B13985}" type="datetimeFigureOut">
              <a:rPr lang="hu-HU" smtClean="0"/>
              <a:pPr/>
              <a:t>2015.04.20.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04392-CE3A-4086-BA6C-AFBE75743EC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320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4392-CE3A-4086-BA6C-AFBE75743EC0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7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hu-HU" dirty="0" smtClean="0"/>
          </a:p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47B04-8784-4EB0-A8E4-10C5C5E83416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hu-HU" baseline="0" noProof="0" dirty="0" smtClean="0"/>
          </a:p>
          <a:p>
            <a:endParaRPr lang="en-US" noProof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47B04-8784-4EB0-A8E4-10C5C5E83416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hu-H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4392-CE3A-4086-BA6C-AFBE75743EC0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42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47B04-8784-4EB0-A8E4-10C5C5E83416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4392-CE3A-4086-BA6C-AFBE75743EC0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2274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47B04-8784-4EB0-A8E4-10C5C5E83416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4FAE-1FEF-4915-AA61-2EFA39211038}" type="datetimeFigureOut">
              <a:rPr lang="hu-HU" smtClean="0"/>
              <a:pPr/>
              <a:t>2015.04.20.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C2B75-19C6-4855-9811-3C9328B6BBB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4FAE-1FEF-4915-AA61-2EFA39211038}" type="datetimeFigureOut">
              <a:rPr lang="hu-HU" smtClean="0"/>
              <a:pPr/>
              <a:t>2015.04.20.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2B75-19C6-4855-9811-3C9328B6BB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4FAE-1FEF-4915-AA61-2EFA39211038}" type="datetimeFigureOut">
              <a:rPr lang="hu-HU" smtClean="0"/>
              <a:pPr/>
              <a:t>2015.04.20.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2B75-19C6-4855-9811-3C9328B6BB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0155-CD08-4E20-B135-68F45250689B}" type="datetimeFigureOut">
              <a:rPr lang="hu-HU"/>
              <a:pPr>
                <a:defRPr/>
              </a:pPr>
              <a:t>2015.04.20.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496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35F9-B5B9-4BED-84E9-FFCD6CD701FF}" type="datetimeFigureOut">
              <a:rPr lang="hu-HU"/>
              <a:pPr>
                <a:defRPr/>
              </a:pPr>
              <a:t>2015.04.20.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945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BDC6-C697-4B7C-ABD8-C9F2E9D5AA22}" type="datetimeFigureOut">
              <a:rPr lang="hu-HU"/>
              <a:pPr>
                <a:defRPr/>
              </a:pPr>
              <a:t>2015.04.20.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59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4FAE-1FEF-4915-AA61-2EFA39211038}" type="datetimeFigureOut">
              <a:rPr lang="hu-HU" smtClean="0"/>
              <a:pPr/>
              <a:t>2015.04.20.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2B75-19C6-4855-9811-3C9328B6BB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4FAE-1FEF-4915-AA61-2EFA39211038}" type="datetimeFigureOut">
              <a:rPr lang="hu-HU" smtClean="0"/>
              <a:pPr/>
              <a:t>2015.04.20.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2B75-19C6-4855-9811-3C9328B6BBB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4FAE-1FEF-4915-AA61-2EFA39211038}" type="datetimeFigureOut">
              <a:rPr lang="hu-HU" smtClean="0"/>
              <a:pPr/>
              <a:t>2015.04.20.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2B75-19C6-4855-9811-3C9328B6BBB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4FAE-1FEF-4915-AA61-2EFA39211038}" type="datetimeFigureOut">
              <a:rPr lang="hu-HU" smtClean="0"/>
              <a:pPr/>
              <a:t>2015.04.20.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2B75-19C6-4855-9811-3C9328B6BBB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4FAE-1FEF-4915-AA61-2EFA39211038}" type="datetimeFigureOut">
              <a:rPr lang="hu-HU" smtClean="0"/>
              <a:pPr/>
              <a:t>2015.04.20.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2B75-19C6-4855-9811-3C9328B6BB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4FAE-1FEF-4915-AA61-2EFA39211038}" type="datetimeFigureOut">
              <a:rPr lang="hu-HU" smtClean="0"/>
              <a:pPr/>
              <a:t>2015.04.20.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2B75-19C6-4855-9811-3C9328B6BB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4FAE-1FEF-4915-AA61-2EFA39211038}" type="datetimeFigureOut">
              <a:rPr lang="hu-HU" smtClean="0"/>
              <a:pPr/>
              <a:t>2015.04.20.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2B75-19C6-4855-9811-3C9328B6BB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4FAE-1FEF-4915-AA61-2EFA39211038}" type="datetimeFigureOut">
              <a:rPr lang="hu-HU" smtClean="0"/>
              <a:pPr/>
              <a:t>2015.04.20.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2B75-19C6-4855-9811-3C9328B6BB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4514FAE-1FEF-4915-AA61-2EFA39211038}" type="datetimeFigureOut">
              <a:rPr lang="hu-HU" smtClean="0"/>
              <a:pPr/>
              <a:t>2015.04.20.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28C2B75-19C6-4855-9811-3C9328B6BBB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cid:image008.png@01CE731C.061570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patricia.abaffy@mfa.gov.h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7877" y="260632"/>
            <a:ext cx="2108772" cy="1353095"/>
            <a:chOff x="4136" y="15"/>
            <a:chExt cx="6654" cy="4545"/>
          </a:xfrm>
        </p:grpSpPr>
        <p:cxnSp>
          <p:nvCxnSpPr>
            <p:cNvPr id="5" name="AutoShape 9"/>
            <p:cNvCxnSpPr>
              <a:cxnSpLocks noChangeShapeType="1"/>
            </p:cNvCxnSpPr>
            <p:nvPr/>
          </p:nvCxnSpPr>
          <p:spPr bwMode="auto">
            <a:xfrm>
              <a:off x="4136" y="15"/>
              <a:ext cx="3058" cy="3855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6674" y="444"/>
              <a:ext cx="4116" cy="4116"/>
            </a:xfrm>
            <a:prstGeom prst="ellipse">
              <a:avLst/>
            </a:prstGeom>
            <a:solidFill>
              <a:srgbClr val="868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u-HU" dirty="0">
                <a:solidFill>
                  <a:prstClr val="black"/>
                </a:solidFill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6773" y="1058"/>
              <a:ext cx="3367" cy="3367"/>
            </a:xfrm>
            <a:prstGeom prst="ellipse">
              <a:avLst/>
            </a:prstGeom>
            <a:solidFill>
              <a:srgbClr val="6F7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u-HU" dirty="0">
                <a:solidFill>
                  <a:prstClr val="black"/>
                </a:solidFill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6856" y="1709"/>
              <a:ext cx="2553" cy="255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u-H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33142" y="1316599"/>
            <a:ext cx="1974992" cy="1785927"/>
            <a:chOff x="15" y="15"/>
            <a:chExt cx="9296" cy="7619"/>
          </a:xfrm>
        </p:grpSpPr>
        <p:cxnSp>
          <p:nvCxnSpPr>
            <p:cNvPr id="10" name="AutoShape 14"/>
            <p:cNvCxnSpPr>
              <a:cxnSpLocks noChangeShapeType="1"/>
            </p:cNvCxnSpPr>
            <p:nvPr/>
          </p:nvCxnSpPr>
          <p:spPr bwMode="auto">
            <a:xfrm>
              <a:off x="15" y="15"/>
              <a:ext cx="7512" cy="7386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7095" y="5418"/>
              <a:ext cx="2216" cy="2216"/>
              <a:chOff x="7907" y="4350"/>
              <a:chExt cx="2216" cy="2216"/>
            </a:xfrm>
          </p:grpSpPr>
          <p:sp>
            <p:nvSpPr>
              <p:cNvPr id="12" name="Oval 16"/>
              <p:cNvSpPr>
                <a:spLocks noChangeArrowheads="1"/>
              </p:cNvSpPr>
              <p:nvPr/>
            </p:nvSpPr>
            <p:spPr bwMode="auto">
              <a:xfrm>
                <a:off x="7907" y="4350"/>
                <a:ext cx="2216" cy="2216"/>
              </a:xfrm>
              <a:prstGeom prst="ellipse">
                <a:avLst/>
              </a:prstGeom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>
                <a:off x="7961" y="4684"/>
                <a:ext cx="1813" cy="1813"/>
              </a:xfrm>
              <a:prstGeom prst="ellipse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val 18"/>
              <p:cNvSpPr>
                <a:spLocks noChangeArrowheads="1"/>
              </p:cNvSpPr>
              <p:nvPr/>
            </p:nvSpPr>
            <p:spPr bwMode="auto">
              <a:xfrm>
                <a:off x="8006" y="5027"/>
                <a:ext cx="1375" cy="1375"/>
              </a:xfrm>
              <a:prstGeom prst="ellipse">
                <a:avLst/>
              </a:prstGeom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6374331" y="1624683"/>
            <a:ext cx="2767706" cy="5250445"/>
            <a:chOff x="5531" y="1258"/>
            <a:chExt cx="5291" cy="13813"/>
          </a:xfrm>
        </p:grpSpPr>
        <p:cxnSp>
          <p:nvCxnSpPr>
            <p:cNvPr id="16" name="AutoShape 3"/>
            <p:cNvCxnSpPr>
              <a:cxnSpLocks noChangeShapeType="1"/>
            </p:cNvCxnSpPr>
            <p:nvPr/>
          </p:nvCxnSpPr>
          <p:spPr bwMode="auto">
            <a:xfrm flipH="1">
              <a:off x="6519" y="1258"/>
              <a:ext cx="4303" cy="10040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5531" y="9226"/>
              <a:ext cx="5291" cy="5845"/>
              <a:chOff x="5531" y="9226"/>
              <a:chExt cx="5291" cy="5845"/>
            </a:xfrm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5531" y="9226"/>
                <a:ext cx="5291" cy="5845"/>
              </a:xfrm>
              <a:custGeom>
                <a:avLst/>
                <a:gdLst>
                  <a:gd name="T0" fmla="*/ 6418 w 6418"/>
                  <a:gd name="T1" fmla="*/ 1185 h 6670"/>
                  <a:gd name="T2" fmla="*/ 6418 w 6418"/>
                  <a:gd name="T3" fmla="*/ 6670 h 6670"/>
                  <a:gd name="T4" fmla="*/ 1809 w 6418"/>
                  <a:gd name="T5" fmla="*/ 6669 h 6670"/>
                  <a:gd name="T6" fmla="*/ 1407 w 6418"/>
                  <a:gd name="T7" fmla="*/ 1987 h 6670"/>
                  <a:gd name="T8" fmla="*/ 6418 w 6418"/>
                  <a:gd name="T9" fmla="*/ 1185 h 6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18" h="6670">
                    <a:moveTo>
                      <a:pt x="6418" y="1185"/>
                    </a:moveTo>
                    <a:lnTo>
                      <a:pt x="6418" y="6670"/>
                    </a:lnTo>
                    <a:lnTo>
                      <a:pt x="1809" y="6669"/>
                    </a:lnTo>
                    <a:cubicBezTo>
                      <a:pt x="974" y="5889"/>
                      <a:pt x="0" y="3958"/>
                      <a:pt x="1407" y="1987"/>
                    </a:cubicBezTo>
                    <a:cubicBezTo>
                      <a:pt x="2830" y="0"/>
                      <a:pt x="5591" y="411"/>
                      <a:pt x="6418" y="1185"/>
                    </a:cubicBezTo>
                    <a:close/>
                  </a:path>
                </a:pathLst>
              </a:custGeom>
              <a:solidFill>
                <a:srgbClr val="8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val 6"/>
              <p:cNvSpPr>
                <a:spLocks noChangeArrowheads="1"/>
              </p:cNvSpPr>
              <p:nvPr/>
            </p:nvSpPr>
            <p:spPr bwMode="auto">
              <a:xfrm rot="5327714" flipV="1">
                <a:off x="6117" y="10212"/>
                <a:ext cx="4526" cy="4258"/>
              </a:xfrm>
              <a:prstGeom prst="ellipse">
                <a:avLst/>
              </a:prstGeom>
              <a:solidFill>
                <a:srgbClr val="746D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val 7"/>
              <p:cNvSpPr>
                <a:spLocks noChangeArrowheads="1"/>
              </p:cNvSpPr>
              <p:nvPr/>
            </p:nvSpPr>
            <p:spPr bwMode="auto">
              <a:xfrm rot="5327714" flipV="1">
                <a:off x="6217" y="10481"/>
                <a:ext cx="3424" cy="3221"/>
              </a:xfrm>
              <a:prstGeom prst="ellipse">
                <a:avLst/>
              </a:prstGeom>
              <a:solidFill>
                <a:srgbClr val="9D9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2" name="Kép 21" descr="cid:image008.png@01CE731C.061570B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606377"/>
            <a:ext cx="576064" cy="95532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églalap 23"/>
          <p:cNvSpPr/>
          <p:nvPr/>
        </p:nvSpPr>
        <p:spPr>
          <a:xfrm>
            <a:off x="889894" y="1750229"/>
            <a:ext cx="7714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/>
            </a:r>
            <a:br>
              <a:rPr lang="en-US" sz="3600" b="1" dirty="0">
                <a:solidFill>
                  <a:prstClr val="black"/>
                </a:solidFill>
              </a:rPr>
            </a:br>
            <a:endParaRPr lang="hu-HU" sz="3600" b="1" i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481553" y="1570813"/>
            <a:ext cx="840439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small" dirty="0" smtClean="0">
                <a:solidFill>
                  <a:srgbClr val="1F497D"/>
                </a:solidFill>
                <a:cs typeface="Times New Roman" panose="02020603050405020304" pitchFamily="18" charset="0"/>
              </a:rPr>
              <a:t>The </a:t>
            </a:r>
            <a:r>
              <a:rPr lang="en-US" sz="4000" b="1" cap="small" dirty="0">
                <a:solidFill>
                  <a:srgbClr val="1F497D"/>
                </a:solidFill>
                <a:cs typeface="Times New Roman" panose="02020603050405020304" pitchFamily="18" charset="0"/>
              </a:rPr>
              <a:t>New Hungarian Regulation on EGTCs</a:t>
            </a:r>
          </a:p>
          <a:p>
            <a:pPr algn="ctr"/>
            <a:endParaRPr lang="hu-HU" sz="1600" b="1" dirty="0">
              <a:solidFill>
                <a:srgbClr val="2F5897"/>
              </a:solidFill>
              <a:cs typeface="Times New Roman" pitchFamily="18" charset="0"/>
            </a:endParaRPr>
          </a:p>
          <a:p>
            <a:pPr algn="ctr"/>
            <a:r>
              <a:rPr lang="hu-HU" sz="1600" b="1" dirty="0">
                <a:solidFill>
                  <a:srgbClr val="2F5897"/>
                </a:solidFill>
                <a:cs typeface="Times New Roman" pitchFamily="18" charset="0"/>
              </a:rPr>
              <a:t>Patricia Abaffy </a:t>
            </a:r>
            <a:r>
              <a:rPr lang="en-US" sz="1600" b="1" dirty="0">
                <a:solidFill>
                  <a:srgbClr val="2F5897"/>
                </a:solidFill>
                <a:cs typeface="Times New Roman" pitchFamily="18" charset="0"/>
              </a:rPr>
              <a:t>dr.</a:t>
            </a:r>
          </a:p>
          <a:p>
            <a:pPr algn="ctr"/>
            <a:r>
              <a:rPr lang="en-US" sz="1600" dirty="0">
                <a:solidFill>
                  <a:srgbClr val="2F5897"/>
                </a:solidFill>
                <a:cs typeface="Times New Roman" pitchFamily="18" charset="0"/>
              </a:rPr>
              <a:t>Head of </a:t>
            </a:r>
            <a:r>
              <a:rPr lang="hu-HU" sz="1600" dirty="0" smtClean="0">
                <a:solidFill>
                  <a:srgbClr val="2F5897"/>
                </a:solidFill>
                <a:cs typeface="Times New Roman" pitchFamily="18" charset="0"/>
              </a:rPr>
              <a:t>Unit</a:t>
            </a:r>
            <a:endParaRPr lang="hu-HU" sz="1600" dirty="0">
              <a:solidFill>
                <a:srgbClr val="2F5897"/>
              </a:solidFill>
              <a:cs typeface="Times New Roman" pitchFamily="18" charset="0"/>
            </a:endParaRPr>
          </a:p>
          <a:p>
            <a:pPr algn="ctr"/>
            <a:endParaRPr lang="hu-HU" sz="1600" dirty="0">
              <a:solidFill>
                <a:srgbClr val="2F5897"/>
              </a:solidFill>
              <a:cs typeface="Times New Roman" pitchFamily="18" charset="0"/>
            </a:endParaRPr>
          </a:p>
          <a:p>
            <a:pPr algn="ctr"/>
            <a:endParaRPr lang="en-US" sz="1600" dirty="0">
              <a:solidFill>
                <a:srgbClr val="2F5897"/>
              </a:solidFill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6076B4">
                    <a:lumMod val="75000"/>
                  </a:srgbClr>
                </a:solidFill>
                <a:cs typeface="Times New Roman" panose="02020603050405020304" pitchFamily="18" charset="0"/>
              </a:rPr>
              <a:t>The </a:t>
            </a:r>
            <a:r>
              <a:rPr lang="hu-HU" sz="2400" b="1" dirty="0">
                <a:solidFill>
                  <a:srgbClr val="6076B4">
                    <a:lumMod val="75000"/>
                  </a:srgbClr>
                </a:solidFill>
                <a:cs typeface="Times New Roman" panose="02020603050405020304" pitchFamily="18" charset="0"/>
              </a:rPr>
              <a:t>4th</a:t>
            </a:r>
            <a:r>
              <a:rPr lang="en-US" sz="2400" b="1" dirty="0">
                <a:solidFill>
                  <a:srgbClr val="6076B4">
                    <a:lumMod val="75000"/>
                  </a:srgbClr>
                </a:solidFill>
                <a:cs typeface="Times New Roman" panose="02020603050405020304" pitchFamily="18" charset="0"/>
              </a:rPr>
              <a:t> Meeting of the EGTC Approval Authorities</a:t>
            </a:r>
          </a:p>
          <a:p>
            <a:pPr algn="ctr"/>
            <a:r>
              <a:rPr lang="hu-HU" sz="2400" b="1" dirty="0">
                <a:solidFill>
                  <a:srgbClr val="6076B4">
                    <a:lumMod val="75000"/>
                  </a:srgbClr>
                </a:solidFill>
                <a:cs typeface="Times New Roman" panose="02020603050405020304" pitchFamily="18" charset="0"/>
              </a:rPr>
              <a:t>Budapest, 16-17 </a:t>
            </a:r>
            <a:r>
              <a:rPr lang="hu-HU" sz="2400" b="1" dirty="0" err="1">
                <a:solidFill>
                  <a:srgbClr val="6076B4">
                    <a:lumMod val="75000"/>
                  </a:srgbClr>
                </a:solidFill>
                <a:cs typeface="Times New Roman" panose="02020603050405020304" pitchFamily="18" charset="0"/>
              </a:rPr>
              <a:t>April</a:t>
            </a:r>
            <a:r>
              <a:rPr lang="hu-HU" sz="2400" b="1" dirty="0">
                <a:solidFill>
                  <a:srgbClr val="6076B4">
                    <a:lumMod val="75000"/>
                  </a:srgbClr>
                </a:solidFill>
                <a:cs typeface="Times New Roman" panose="02020603050405020304" pitchFamily="18" charset="0"/>
              </a:rPr>
              <a:t> 2015</a:t>
            </a:r>
            <a:endParaRPr lang="hu-HU" sz="4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6" name="Group 13"/>
          <p:cNvGrpSpPr>
            <a:grpSpLocks/>
          </p:cNvGrpSpPr>
          <p:nvPr/>
        </p:nvGrpSpPr>
        <p:grpSpPr bwMode="auto">
          <a:xfrm>
            <a:off x="-3761566" y="-3161814"/>
            <a:ext cx="5902960" cy="4838065"/>
            <a:chOff x="15" y="15"/>
            <a:chExt cx="9296" cy="7619"/>
          </a:xfrm>
        </p:grpSpPr>
        <p:cxnSp>
          <p:nvCxnSpPr>
            <p:cNvPr id="27" name="AutoShape 14"/>
            <p:cNvCxnSpPr>
              <a:cxnSpLocks noChangeShapeType="1"/>
            </p:cNvCxnSpPr>
            <p:nvPr/>
          </p:nvCxnSpPr>
          <p:spPr bwMode="auto">
            <a:xfrm>
              <a:off x="15" y="15"/>
              <a:ext cx="7512" cy="7386"/>
            </a:xfrm>
            <a:prstGeom prst="straightConnector1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" name="Group 15"/>
            <p:cNvGrpSpPr>
              <a:grpSpLocks/>
            </p:cNvGrpSpPr>
            <p:nvPr/>
          </p:nvGrpSpPr>
          <p:grpSpPr bwMode="auto">
            <a:xfrm>
              <a:off x="7095" y="5418"/>
              <a:ext cx="2216" cy="2216"/>
              <a:chOff x="7907" y="4350"/>
              <a:chExt cx="2216" cy="2216"/>
            </a:xfrm>
          </p:grpSpPr>
          <p:sp>
            <p:nvSpPr>
              <p:cNvPr id="29" name="Oval 16"/>
              <p:cNvSpPr>
                <a:spLocks noChangeArrowheads="1"/>
              </p:cNvSpPr>
              <p:nvPr/>
            </p:nvSpPr>
            <p:spPr bwMode="auto">
              <a:xfrm>
                <a:off x="7907" y="4350"/>
                <a:ext cx="2216" cy="2216"/>
              </a:xfrm>
              <a:prstGeom prst="ellipse">
                <a:avLst/>
              </a:prstGeom>
              <a:solidFill>
                <a:srgbClr val="CC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Oval 17"/>
              <p:cNvSpPr>
                <a:spLocks noChangeArrowheads="1"/>
              </p:cNvSpPr>
              <p:nvPr/>
            </p:nvSpPr>
            <p:spPr bwMode="auto">
              <a:xfrm>
                <a:off x="7961" y="4684"/>
                <a:ext cx="1813" cy="1813"/>
              </a:xfrm>
              <a:prstGeom prst="ellipse">
                <a:avLst/>
              </a:prstGeom>
              <a:solidFill>
                <a:srgbClr val="CC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val 18"/>
              <p:cNvSpPr>
                <a:spLocks noChangeArrowheads="1"/>
              </p:cNvSpPr>
              <p:nvPr/>
            </p:nvSpPr>
            <p:spPr bwMode="auto">
              <a:xfrm>
                <a:off x="8006" y="5027"/>
                <a:ext cx="1375" cy="1375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2" name="Group 2"/>
          <p:cNvGrpSpPr>
            <a:grpSpLocks/>
          </p:cNvGrpSpPr>
          <p:nvPr/>
        </p:nvGrpSpPr>
        <p:grpSpPr bwMode="auto">
          <a:xfrm>
            <a:off x="5975764" y="834469"/>
            <a:ext cx="3166273" cy="6040660"/>
            <a:chOff x="5531" y="1258"/>
            <a:chExt cx="5291" cy="13813"/>
          </a:xfrm>
        </p:grpSpPr>
        <p:cxnSp>
          <p:nvCxnSpPr>
            <p:cNvPr id="33" name="AutoShape 3"/>
            <p:cNvCxnSpPr>
              <a:cxnSpLocks noChangeShapeType="1"/>
            </p:cNvCxnSpPr>
            <p:nvPr/>
          </p:nvCxnSpPr>
          <p:spPr bwMode="auto">
            <a:xfrm flipH="1">
              <a:off x="6519" y="1258"/>
              <a:ext cx="4303" cy="10040"/>
            </a:xfrm>
            <a:prstGeom prst="straightConnector1">
              <a:avLst/>
            </a:prstGeom>
            <a:noFill/>
            <a:ln w="9525">
              <a:solidFill>
                <a:srgbClr val="CC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4" name="Group 4"/>
            <p:cNvGrpSpPr>
              <a:grpSpLocks/>
            </p:cNvGrpSpPr>
            <p:nvPr/>
          </p:nvGrpSpPr>
          <p:grpSpPr bwMode="auto">
            <a:xfrm>
              <a:off x="5531" y="9226"/>
              <a:ext cx="5291" cy="5845"/>
              <a:chOff x="5531" y="9226"/>
              <a:chExt cx="5291" cy="5845"/>
            </a:xfrm>
          </p:grpSpPr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5531" y="9226"/>
                <a:ext cx="5291" cy="5845"/>
              </a:xfrm>
              <a:custGeom>
                <a:avLst/>
                <a:gdLst>
                  <a:gd name="T0" fmla="*/ 6418 w 6418"/>
                  <a:gd name="T1" fmla="*/ 1185 h 6670"/>
                  <a:gd name="T2" fmla="*/ 6418 w 6418"/>
                  <a:gd name="T3" fmla="*/ 6670 h 6670"/>
                  <a:gd name="T4" fmla="*/ 1809 w 6418"/>
                  <a:gd name="T5" fmla="*/ 6669 h 6670"/>
                  <a:gd name="T6" fmla="*/ 1407 w 6418"/>
                  <a:gd name="T7" fmla="*/ 1987 h 6670"/>
                  <a:gd name="T8" fmla="*/ 6418 w 6418"/>
                  <a:gd name="T9" fmla="*/ 1185 h 6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18" h="6670">
                    <a:moveTo>
                      <a:pt x="6418" y="1185"/>
                    </a:moveTo>
                    <a:lnTo>
                      <a:pt x="6418" y="6670"/>
                    </a:lnTo>
                    <a:lnTo>
                      <a:pt x="1809" y="6669"/>
                    </a:lnTo>
                    <a:cubicBezTo>
                      <a:pt x="974" y="5889"/>
                      <a:pt x="0" y="3958"/>
                      <a:pt x="1407" y="1987"/>
                    </a:cubicBezTo>
                    <a:cubicBezTo>
                      <a:pt x="2830" y="0"/>
                      <a:pt x="5591" y="411"/>
                      <a:pt x="6418" y="1185"/>
                    </a:cubicBezTo>
                    <a:close/>
                  </a:path>
                </a:pathLst>
              </a:custGeom>
              <a:solidFill>
                <a:srgbClr val="CC3399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Oval 6"/>
              <p:cNvSpPr>
                <a:spLocks noChangeArrowheads="1"/>
              </p:cNvSpPr>
              <p:nvPr/>
            </p:nvSpPr>
            <p:spPr bwMode="auto">
              <a:xfrm rot="5327714" flipV="1">
                <a:off x="6117" y="10212"/>
                <a:ext cx="4526" cy="4258"/>
              </a:xfrm>
              <a:prstGeom prst="ellipse">
                <a:avLst/>
              </a:prstGeom>
              <a:solidFill>
                <a:srgbClr val="CC0066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val 7"/>
              <p:cNvSpPr>
                <a:spLocks noChangeArrowheads="1"/>
              </p:cNvSpPr>
              <p:nvPr/>
            </p:nvSpPr>
            <p:spPr bwMode="auto">
              <a:xfrm rot="5327714" flipV="1">
                <a:off x="6316" y="10576"/>
                <a:ext cx="3424" cy="3023"/>
              </a:xfrm>
              <a:prstGeom prst="ellipse">
                <a:avLst/>
              </a:pr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églalap 1"/>
          <p:cNvSpPr/>
          <p:nvPr/>
        </p:nvSpPr>
        <p:spPr>
          <a:xfrm>
            <a:off x="2699792" y="5822708"/>
            <a:ext cx="345208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sk-SK" sz="1400" cap="all" dirty="0">
                <a:solidFill>
                  <a:prstClr val="black"/>
                </a:solidFill>
                <a:latin typeface="Book Antiqua"/>
                <a:ea typeface="Calibri"/>
                <a:cs typeface="Arial"/>
              </a:rPr>
              <a:t>ministry of Foreign Affairs and Trade OF HUNGARY</a:t>
            </a:r>
            <a:endParaRPr lang="hu-H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8" name="Kép 3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6" y="5595011"/>
            <a:ext cx="1657350" cy="962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0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3"/>
          </p:nvPr>
        </p:nvSpPr>
        <p:spPr>
          <a:xfrm>
            <a:off x="107505" y="1196752"/>
            <a:ext cx="2448272" cy="5256584"/>
          </a:xfrm>
        </p:spPr>
        <p:txBody>
          <a:bodyPr/>
          <a:lstStyle/>
          <a:p>
            <a:endParaRPr lang="hu-HU" sz="1800" u="sng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495632" y="491610"/>
            <a:ext cx="3591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hu-HU" sz="4000" b="1" u="sng" dirty="0" smtClean="0">
                <a:solidFill>
                  <a:schemeClr val="tx2"/>
                </a:solidFill>
                <a:cs typeface="Times New Roman" pitchFamily="18" charset="0"/>
              </a:rPr>
              <a:t>New Structure</a:t>
            </a:r>
            <a:endParaRPr lang="en-US" sz="4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683568" y="1484784"/>
            <a:ext cx="7694901" cy="4730298"/>
          </a:xfrm>
        </p:spPr>
        <p:txBody>
          <a:bodyPr/>
          <a:lstStyle/>
          <a:p>
            <a:r>
              <a:rPr lang="hu-HU" dirty="0" smtClean="0"/>
              <a:t>Ábra a minisztériumról</a:t>
            </a:r>
          </a:p>
          <a:p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7022644"/>
              </p:ext>
            </p:extLst>
          </p:nvPr>
        </p:nvGraphicFramePr>
        <p:xfrm>
          <a:off x="539552" y="1397000"/>
          <a:ext cx="813690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57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u-HU" sz="3600" b="1" u="sng" dirty="0" smtClean="0">
                <a:solidFill>
                  <a:schemeClr val="tx2"/>
                </a:solidFill>
                <a:cs typeface="Times New Roman" pitchFamily="18" charset="0"/>
              </a:rPr>
              <a:t>The </a:t>
            </a:r>
            <a:r>
              <a:rPr lang="en-US" sz="3600" b="1" u="sng" dirty="0" smtClean="0">
                <a:solidFill>
                  <a:schemeClr val="tx2"/>
                </a:solidFill>
                <a:cs typeface="Times New Roman" pitchFamily="18" charset="0"/>
              </a:rPr>
              <a:t>new Hungarian regulation on EGTCs</a:t>
            </a:r>
            <a:r>
              <a:rPr lang="hu-HU" sz="3600" b="1" u="sng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en-US" sz="3600" b="1" u="sng" dirty="0">
              <a:solidFill>
                <a:schemeClr val="tx2"/>
              </a:solidFill>
              <a:cs typeface="Times New Roman" pitchFamily="18" charset="0"/>
            </a:endParaRPr>
          </a:p>
        </p:txBody>
      </p:sp>
      <p:graphicFrame>
        <p:nvGraphicFramePr>
          <p:cNvPr id="5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874908"/>
              </p:ext>
            </p:extLst>
          </p:nvPr>
        </p:nvGraphicFramePr>
        <p:xfrm>
          <a:off x="179512" y="1124744"/>
          <a:ext cx="8784976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37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hu-HU" sz="3200" b="1" u="sng" dirty="0">
                <a:solidFill>
                  <a:srgbClr val="2F5897"/>
                </a:solidFill>
                <a:cs typeface="Times New Roman" pitchFamily="18" charset="0"/>
              </a:rPr>
              <a:t>The </a:t>
            </a:r>
            <a:r>
              <a:rPr lang="en-US" sz="3200" b="1" u="sng" dirty="0">
                <a:solidFill>
                  <a:srgbClr val="2F5897"/>
                </a:solidFill>
                <a:cs typeface="Times New Roman" pitchFamily="18" charset="0"/>
              </a:rPr>
              <a:t>new Hungarian regulation on EGTCs</a:t>
            </a:r>
            <a:r>
              <a:rPr lang="hu-HU" sz="3200" b="1" u="sng" dirty="0">
                <a:solidFill>
                  <a:srgbClr val="2F5897"/>
                </a:solidFill>
                <a:cs typeface="Times New Roman" pitchFamily="18" charset="0"/>
              </a:rPr>
              <a:t> </a:t>
            </a:r>
            <a:endParaRPr lang="hu-HU" dirty="0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269041"/>
              </p:ext>
            </p:extLst>
          </p:nvPr>
        </p:nvGraphicFramePr>
        <p:xfrm>
          <a:off x="457200" y="1052736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88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/>
          <a:lstStyle/>
          <a:p>
            <a:r>
              <a:rPr lang="hu-HU" sz="3200" b="1" u="sng" dirty="0">
                <a:solidFill>
                  <a:srgbClr val="2F5897"/>
                </a:solidFill>
                <a:cs typeface="Times New Roman" pitchFamily="18" charset="0"/>
              </a:rPr>
              <a:t>The </a:t>
            </a:r>
            <a:r>
              <a:rPr lang="en-US" sz="3200" b="1" u="sng" dirty="0">
                <a:solidFill>
                  <a:srgbClr val="2F5897"/>
                </a:solidFill>
                <a:cs typeface="Times New Roman" pitchFamily="18" charset="0"/>
              </a:rPr>
              <a:t>new Hungarian regulation on EGTCs</a:t>
            </a:r>
            <a:r>
              <a:rPr lang="hu-HU" sz="3200" b="1" u="sng" dirty="0">
                <a:solidFill>
                  <a:srgbClr val="2F5897"/>
                </a:solidFill>
                <a:cs typeface="Times New Roman" pitchFamily="18" charset="0"/>
              </a:rPr>
              <a:t> </a:t>
            </a:r>
            <a:endParaRPr lang="hu-HU" sz="3600" dirty="0"/>
          </a:p>
        </p:txBody>
      </p:sp>
      <p:graphicFrame>
        <p:nvGraphicFramePr>
          <p:cNvPr id="19" name="Tartalom helye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461134"/>
              </p:ext>
            </p:extLst>
          </p:nvPr>
        </p:nvGraphicFramePr>
        <p:xfrm>
          <a:off x="395536" y="1124744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64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91480"/>
          </a:xfrm>
        </p:spPr>
        <p:txBody>
          <a:bodyPr/>
          <a:lstStyle/>
          <a:p>
            <a:r>
              <a:rPr lang="hu-HU" sz="3200" b="1" u="sng" dirty="0" smtClean="0">
                <a:solidFill>
                  <a:srgbClr val="2F5897"/>
                </a:solidFill>
                <a:cs typeface="Times New Roman" pitchFamily="18" charset="0"/>
              </a:rPr>
              <a:t>A</a:t>
            </a:r>
            <a:r>
              <a:rPr lang="en-US" sz="3200" b="1" u="sng" dirty="0" smtClean="0">
                <a:solidFill>
                  <a:srgbClr val="2F5897"/>
                </a:solidFill>
                <a:cs typeface="Times New Roman" pitchFamily="18" charset="0"/>
              </a:rPr>
              <a:t>ctivit</a:t>
            </a:r>
            <a:r>
              <a:rPr lang="hu-HU" sz="3200" b="1" u="sng" dirty="0" smtClean="0">
                <a:solidFill>
                  <a:srgbClr val="2F5897"/>
                </a:solidFill>
                <a:cs typeface="Times New Roman" pitchFamily="18" charset="0"/>
              </a:rPr>
              <a:t>y</a:t>
            </a:r>
            <a:r>
              <a:rPr lang="en-US" sz="3200" b="1" u="sng" dirty="0" smtClean="0">
                <a:solidFill>
                  <a:srgbClr val="2F5897"/>
                </a:solidFill>
                <a:cs typeface="Times New Roman" pitchFamily="18" charset="0"/>
              </a:rPr>
              <a:t> of the Ministry related to the EGTCs</a:t>
            </a:r>
            <a:endParaRPr lang="en-US" sz="3200" b="1" u="sng" dirty="0">
              <a:solidFill>
                <a:srgbClr val="2F5897"/>
              </a:solidFill>
              <a:cs typeface="Times New Roman" pitchFamily="18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834220"/>
              </p:ext>
            </p:extLst>
          </p:nvPr>
        </p:nvGraphicFramePr>
        <p:xfrm>
          <a:off x="457200" y="1124744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770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260648"/>
            <a:ext cx="7772400" cy="7920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200" b="1" u="sng" dirty="0">
                <a:solidFill>
                  <a:srgbClr val="2F5897"/>
                </a:solidFill>
                <a:latin typeface="+mn-lt"/>
                <a:cs typeface="Times New Roman" pitchFamily="18" charset="0"/>
              </a:rPr>
              <a:t>EGTCs in Hungary</a:t>
            </a:r>
          </a:p>
        </p:txBody>
      </p:sp>
      <p:pic>
        <p:nvPicPr>
          <p:cNvPr id="2050" name="Picture 2" descr="\\gvvrdesktops01\gvvrdesktops01\abaffypf.v2\Desktop\ETTk MO..png"/>
          <p:cNvPicPr>
            <a:picLocks noGrp="1" noChangeAspect="1" noChangeArrowheads="1"/>
          </p:cNvPicPr>
          <p:nvPr>
            <p:ph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1052736"/>
            <a:ext cx="8456944" cy="5706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1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5"/>
          <p:cNvSpPr>
            <a:spLocks noGrp="1"/>
          </p:cNvSpPr>
          <p:nvPr>
            <p:ph idx="13"/>
          </p:nvPr>
        </p:nvSpPr>
        <p:spPr>
          <a:xfrm>
            <a:off x="395537" y="1772816"/>
            <a:ext cx="8280920" cy="446449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GB" sz="2600" dirty="0" smtClean="0">
              <a:latin typeface="Garamond" pitchFamily="18" charset="0"/>
            </a:endParaRPr>
          </a:p>
          <a:p>
            <a:pPr algn="ctr">
              <a:spcBef>
                <a:spcPct val="0"/>
              </a:spcBef>
            </a:pPr>
            <a:r>
              <a:rPr lang="hu-HU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THANK YOU</a:t>
            </a:r>
          </a:p>
          <a:p>
            <a:pPr algn="ctr">
              <a:spcBef>
                <a:spcPct val="0"/>
              </a:spcBef>
            </a:pPr>
            <a:r>
              <a:rPr lang="hu-HU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FOR YOUR KIND ATTENTION</a:t>
            </a:r>
          </a:p>
          <a:p>
            <a:pPr algn="ctr">
              <a:spcBef>
                <a:spcPct val="0"/>
              </a:spcBef>
            </a:pPr>
            <a:endParaRPr lang="hu-HU" sz="2800" b="1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hu-HU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lang="hu-HU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r. </a:t>
            </a:r>
            <a:r>
              <a:rPr lang="hu-HU" sz="28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Patricia</a:t>
            </a:r>
            <a:r>
              <a:rPr lang="hu-HU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Abaffy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Ministry </a:t>
            </a:r>
            <a:r>
              <a:rPr lang="hu-HU" sz="2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of Foreign Affairs and Trade</a:t>
            </a:r>
            <a:endParaRPr lang="en-US" sz="2000" b="1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hu-HU" sz="20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p</a:t>
            </a:r>
            <a:r>
              <a:rPr lang="hu-HU" sz="20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atricia.abaffy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@</a:t>
            </a:r>
            <a:r>
              <a:rPr lang="hu-HU" sz="20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mfa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.gov.hu</a:t>
            </a:r>
            <a:endParaRPr lang="en-US" sz="2000" b="1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www.egtc.gov.hu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7877" y="260632"/>
            <a:ext cx="2108772" cy="1353095"/>
            <a:chOff x="4136" y="15"/>
            <a:chExt cx="6654" cy="4545"/>
          </a:xfrm>
        </p:grpSpPr>
        <p:cxnSp>
          <p:nvCxnSpPr>
            <p:cNvPr id="4" name="AutoShape 9"/>
            <p:cNvCxnSpPr>
              <a:cxnSpLocks noChangeShapeType="1"/>
            </p:cNvCxnSpPr>
            <p:nvPr/>
          </p:nvCxnSpPr>
          <p:spPr bwMode="auto">
            <a:xfrm>
              <a:off x="4136" y="15"/>
              <a:ext cx="3058" cy="3855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6674" y="444"/>
              <a:ext cx="4116" cy="4116"/>
            </a:xfrm>
            <a:prstGeom prst="ellipse">
              <a:avLst/>
            </a:prstGeom>
            <a:solidFill>
              <a:srgbClr val="868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u-HU"/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6773" y="1058"/>
              <a:ext cx="3367" cy="3367"/>
            </a:xfrm>
            <a:prstGeom prst="ellipse">
              <a:avLst/>
            </a:prstGeom>
            <a:solidFill>
              <a:srgbClr val="6F7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u-HU"/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6856" y="1709"/>
              <a:ext cx="2553" cy="255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u-HU"/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6374331" y="1624683"/>
            <a:ext cx="2767706" cy="5250445"/>
            <a:chOff x="5531" y="1258"/>
            <a:chExt cx="5291" cy="13813"/>
          </a:xfrm>
        </p:grpSpPr>
        <p:cxnSp>
          <p:nvCxnSpPr>
            <p:cNvPr id="9" name="AutoShape 3"/>
            <p:cNvCxnSpPr>
              <a:cxnSpLocks noChangeShapeType="1"/>
            </p:cNvCxnSpPr>
            <p:nvPr/>
          </p:nvCxnSpPr>
          <p:spPr bwMode="auto">
            <a:xfrm flipH="1">
              <a:off x="6519" y="1258"/>
              <a:ext cx="4303" cy="10040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5531" y="9226"/>
              <a:ext cx="5291" cy="5845"/>
              <a:chOff x="5531" y="9226"/>
              <a:chExt cx="5291" cy="5845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5531" y="9226"/>
                <a:ext cx="5291" cy="5845"/>
              </a:xfrm>
              <a:custGeom>
                <a:avLst/>
                <a:gdLst>
                  <a:gd name="T0" fmla="*/ 6418 w 6418"/>
                  <a:gd name="T1" fmla="*/ 1185 h 6670"/>
                  <a:gd name="T2" fmla="*/ 6418 w 6418"/>
                  <a:gd name="T3" fmla="*/ 6670 h 6670"/>
                  <a:gd name="T4" fmla="*/ 1809 w 6418"/>
                  <a:gd name="T5" fmla="*/ 6669 h 6670"/>
                  <a:gd name="T6" fmla="*/ 1407 w 6418"/>
                  <a:gd name="T7" fmla="*/ 1987 h 6670"/>
                  <a:gd name="T8" fmla="*/ 6418 w 6418"/>
                  <a:gd name="T9" fmla="*/ 1185 h 6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18" h="6670">
                    <a:moveTo>
                      <a:pt x="6418" y="1185"/>
                    </a:moveTo>
                    <a:lnTo>
                      <a:pt x="6418" y="6670"/>
                    </a:lnTo>
                    <a:lnTo>
                      <a:pt x="1809" y="6669"/>
                    </a:lnTo>
                    <a:cubicBezTo>
                      <a:pt x="974" y="5889"/>
                      <a:pt x="0" y="3958"/>
                      <a:pt x="1407" y="1987"/>
                    </a:cubicBezTo>
                    <a:cubicBezTo>
                      <a:pt x="2830" y="0"/>
                      <a:pt x="5591" y="411"/>
                      <a:pt x="6418" y="1185"/>
                    </a:cubicBezTo>
                    <a:close/>
                  </a:path>
                </a:pathLst>
              </a:custGeom>
              <a:solidFill>
                <a:srgbClr val="8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 rot="5327714" flipV="1">
                <a:off x="6117" y="10212"/>
                <a:ext cx="4526" cy="4258"/>
              </a:xfrm>
              <a:prstGeom prst="ellipse">
                <a:avLst/>
              </a:prstGeom>
              <a:solidFill>
                <a:srgbClr val="746D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 rot="5327714" flipV="1">
                <a:off x="6217" y="10481"/>
                <a:ext cx="3424" cy="3221"/>
              </a:xfrm>
              <a:prstGeom prst="ellipse">
                <a:avLst/>
              </a:prstGeom>
              <a:solidFill>
                <a:srgbClr val="9D9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27877" y="260632"/>
            <a:ext cx="1369244" cy="1264377"/>
            <a:chOff x="4136" y="15"/>
            <a:chExt cx="6654" cy="4545"/>
          </a:xfrm>
        </p:grpSpPr>
        <p:cxnSp>
          <p:nvCxnSpPr>
            <p:cNvPr id="15" name="AutoShape 9"/>
            <p:cNvCxnSpPr>
              <a:cxnSpLocks noChangeShapeType="1"/>
            </p:cNvCxnSpPr>
            <p:nvPr/>
          </p:nvCxnSpPr>
          <p:spPr bwMode="auto">
            <a:xfrm>
              <a:off x="4136" y="15"/>
              <a:ext cx="3058" cy="3855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6674" y="444"/>
              <a:ext cx="4116" cy="4116"/>
            </a:xfrm>
            <a:prstGeom prst="ellipse">
              <a:avLst/>
            </a:prstGeom>
            <a:solidFill>
              <a:srgbClr val="868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u-HU"/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6773" y="1058"/>
              <a:ext cx="3367" cy="3367"/>
            </a:xfrm>
            <a:prstGeom prst="ellipse">
              <a:avLst/>
            </a:prstGeom>
            <a:solidFill>
              <a:srgbClr val="6F7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u-HU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6856" y="1709"/>
              <a:ext cx="2553" cy="255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u-HU"/>
            </a:p>
          </p:txBody>
        </p:sp>
      </p:grp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-3564904" y="-2979712"/>
            <a:ext cx="5832647" cy="4824536"/>
            <a:chOff x="15" y="15"/>
            <a:chExt cx="9296" cy="7619"/>
          </a:xfrm>
        </p:grpSpPr>
        <p:cxnSp>
          <p:nvCxnSpPr>
            <p:cNvPr id="20" name="AutoShape 14"/>
            <p:cNvCxnSpPr>
              <a:cxnSpLocks noChangeShapeType="1"/>
            </p:cNvCxnSpPr>
            <p:nvPr/>
          </p:nvCxnSpPr>
          <p:spPr bwMode="auto">
            <a:xfrm>
              <a:off x="15" y="15"/>
              <a:ext cx="7512" cy="7386"/>
            </a:xfrm>
            <a:prstGeom prst="straightConnector1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6448" y="5004"/>
              <a:ext cx="2863" cy="2630"/>
              <a:chOff x="7260" y="3936"/>
              <a:chExt cx="2863" cy="2630"/>
            </a:xfrm>
          </p:grpSpPr>
          <p:sp>
            <p:nvSpPr>
              <p:cNvPr id="22" name="Oval 16"/>
              <p:cNvSpPr>
                <a:spLocks noChangeArrowheads="1"/>
              </p:cNvSpPr>
              <p:nvPr/>
            </p:nvSpPr>
            <p:spPr bwMode="auto">
              <a:xfrm>
                <a:off x="7260" y="3936"/>
                <a:ext cx="2863" cy="2630"/>
              </a:xfrm>
              <a:prstGeom prst="ellipse">
                <a:avLst/>
              </a:prstGeom>
              <a:solidFill>
                <a:srgbClr val="CC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23" name="Oval 17"/>
              <p:cNvSpPr>
                <a:spLocks noChangeArrowheads="1"/>
              </p:cNvSpPr>
              <p:nvPr/>
            </p:nvSpPr>
            <p:spPr bwMode="auto">
              <a:xfrm>
                <a:off x="7728" y="4350"/>
                <a:ext cx="2046" cy="2147"/>
              </a:xfrm>
              <a:prstGeom prst="ellipse">
                <a:avLst/>
              </a:prstGeom>
              <a:solidFill>
                <a:srgbClr val="CC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24" name="Oval 18"/>
              <p:cNvSpPr>
                <a:spLocks noChangeArrowheads="1"/>
              </p:cNvSpPr>
              <p:nvPr/>
            </p:nvSpPr>
            <p:spPr bwMode="auto">
              <a:xfrm>
                <a:off x="8006" y="5027"/>
                <a:ext cx="1616" cy="1539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5975764" y="834469"/>
            <a:ext cx="3166273" cy="6040660"/>
            <a:chOff x="5531" y="1258"/>
            <a:chExt cx="5291" cy="13813"/>
          </a:xfrm>
        </p:grpSpPr>
        <p:cxnSp>
          <p:nvCxnSpPr>
            <p:cNvPr id="26" name="AutoShape 3"/>
            <p:cNvCxnSpPr>
              <a:cxnSpLocks noChangeShapeType="1"/>
            </p:cNvCxnSpPr>
            <p:nvPr/>
          </p:nvCxnSpPr>
          <p:spPr bwMode="auto">
            <a:xfrm flipH="1">
              <a:off x="6519" y="1258"/>
              <a:ext cx="4303" cy="10040"/>
            </a:xfrm>
            <a:prstGeom prst="straightConnector1">
              <a:avLst/>
            </a:prstGeom>
            <a:noFill/>
            <a:ln w="9525">
              <a:solidFill>
                <a:srgbClr val="CC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5531" y="9226"/>
              <a:ext cx="5291" cy="5845"/>
              <a:chOff x="5531" y="9226"/>
              <a:chExt cx="5291" cy="5845"/>
            </a:xfrm>
          </p:grpSpPr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5531" y="9226"/>
                <a:ext cx="5291" cy="5845"/>
              </a:xfrm>
              <a:custGeom>
                <a:avLst/>
                <a:gdLst>
                  <a:gd name="T0" fmla="*/ 6418 w 6418"/>
                  <a:gd name="T1" fmla="*/ 1185 h 6670"/>
                  <a:gd name="T2" fmla="*/ 6418 w 6418"/>
                  <a:gd name="T3" fmla="*/ 6670 h 6670"/>
                  <a:gd name="T4" fmla="*/ 1809 w 6418"/>
                  <a:gd name="T5" fmla="*/ 6669 h 6670"/>
                  <a:gd name="T6" fmla="*/ 1407 w 6418"/>
                  <a:gd name="T7" fmla="*/ 1987 h 6670"/>
                  <a:gd name="T8" fmla="*/ 6418 w 6418"/>
                  <a:gd name="T9" fmla="*/ 1185 h 6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18" h="6670">
                    <a:moveTo>
                      <a:pt x="6418" y="1185"/>
                    </a:moveTo>
                    <a:lnTo>
                      <a:pt x="6418" y="6670"/>
                    </a:lnTo>
                    <a:lnTo>
                      <a:pt x="1809" y="6669"/>
                    </a:lnTo>
                    <a:cubicBezTo>
                      <a:pt x="974" y="5889"/>
                      <a:pt x="0" y="3958"/>
                      <a:pt x="1407" y="1987"/>
                    </a:cubicBezTo>
                    <a:cubicBezTo>
                      <a:pt x="2830" y="0"/>
                      <a:pt x="5591" y="411"/>
                      <a:pt x="6418" y="1185"/>
                    </a:cubicBezTo>
                    <a:close/>
                  </a:path>
                </a:pathLst>
              </a:custGeom>
              <a:solidFill>
                <a:srgbClr val="CC3399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29" name="Oval 6"/>
              <p:cNvSpPr>
                <a:spLocks noChangeArrowheads="1"/>
              </p:cNvSpPr>
              <p:nvPr/>
            </p:nvSpPr>
            <p:spPr bwMode="auto">
              <a:xfrm rot="5327714" flipV="1">
                <a:off x="6117" y="10212"/>
                <a:ext cx="4526" cy="4258"/>
              </a:xfrm>
              <a:prstGeom prst="ellipse">
                <a:avLst/>
              </a:prstGeom>
              <a:solidFill>
                <a:srgbClr val="CC0066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30" name="Oval 7"/>
              <p:cNvSpPr>
                <a:spLocks noChangeArrowheads="1"/>
              </p:cNvSpPr>
              <p:nvPr/>
            </p:nvSpPr>
            <p:spPr bwMode="auto">
              <a:xfrm rot="5327714" flipV="1">
                <a:off x="6316" y="10576"/>
                <a:ext cx="3424" cy="3023"/>
              </a:xfrm>
              <a:prstGeom prst="ellipse">
                <a:avLst/>
              </a:pr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96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838</TotalTime>
  <Words>207</Words>
  <Application>Microsoft Office PowerPoint</Application>
  <PresentationFormat>Diavetítés a képernyőre (4:3 oldalarány)</PresentationFormat>
  <Paragraphs>69</Paragraphs>
  <Slides>8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Ügyvezető</vt:lpstr>
      <vt:lpstr>PowerPoint bemutató</vt:lpstr>
      <vt:lpstr>PowerPoint bemutató</vt:lpstr>
      <vt:lpstr>The new Hungarian regulation on EGTCs </vt:lpstr>
      <vt:lpstr>The new Hungarian regulation on EGTCs </vt:lpstr>
      <vt:lpstr>The new Hungarian regulation on EGTCs </vt:lpstr>
      <vt:lpstr>Activity of the Ministry related to the EGTCs</vt:lpstr>
      <vt:lpstr>EGTCs in Hungary</vt:lpstr>
      <vt:lpstr>PowerPoint bemutató</vt:lpstr>
    </vt:vector>
  </TitlesOfParts>
  <Company>NISZ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Ivády Nóra Bella</dc:creator>
  <cp:lastModifiedBy>Loppert Balázs dr.</cp:lastModifiedBy>
  <cp:revision>36</cp:revision>
  <dcterms:created xsi:type="dcterms:W3CDTF">2014-03-06T09:56:06Z</dcterms:created>
  <dcterms:modified xsi:type="dcterms:W3CDTF">2015-04-20T10:42:14Z</dcterms:modified>
</cp:coreProperties>
</file>