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2" r:id="rId2"/>
    <p:sldId id="268" r:id="rId3"/>
    <p:sldId id="269" r:id="rId4"/>
    <p:sldId id="290" r:id="rId5"/>
    <p:sldId id="270" r:id="rId6"/>
    <p:sldId id="283" r:id="rId7"/>
    <p:sldId id="294" r:id="rId8"/>
    <p:sldId id="277" r:id="rId9"/>
    <p:sldId id="292" r:id="rId10"/>
    <p:sldId id="293" r:id="rId11"/>
    <p:sldId id="296" r:id="rId12"/>
    <p:sldId id="291" r:id="rId13"/>
    <p:sldId id="282" r:id="rId14"/>
  </p:sldIdLst>
  <p:sldSz cx="9144000" cy="6858000" type="screen4x3"/>
  <p:notesSz cx="6858000" cy="9144000"/>
  <p:defaultTextStyle>
    <a:defPPr>
      <a:defRPr lang="hu-H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97" d="100"/>
          <a:sy n="97" d="100"/>
        </p:scale>
        <p:origin x="-114" y="-21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4" name="Egyenes összekötő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Cím 28"/>
          <p:cNvSpPr>
            <a:spLocks noGrp="1"/>
          </p:cNvSpPr>
          <p:nvPr>
            <p:ph type="ctrTitle"/>
          </p:nvPr>
        </p:nvSpPr>
        <p:spPr>
          <a:xfrm>
            <a:off x="381000" y="4853411"/>
            <a:ext cx="8458200" cy="1222375"/>
          </a:xfrm>
        </p:spPr>
        <p:txBody>
          <a:bodyPr anchor="t"/>
          <a:lstStyle/>
          <a:p>
            <a:r>
              <a:rPr lang="hu-HU" smtClean="0"/>
              <a:t>Mintacím szerkesztése</a:t>
            </a:r>
            <a:endParaRPr lang="en-US"/>
          </a:p>
        </p:txBody>
      </p:sp>
      <p:sp>
        <p:nvSpPr>
          <p:cNvPr id="9" name="Alcím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hu-HU" smtClean="0"/>
              <a:t>Alcím mintájának szerkesztése</a:t>
            </a:r>
            <a:endParaRPr lang="en-US"/>
          </a:p>
        </p:txBody>
      </p:sp>
      <p:sp>
        <p:nvSpPr>
          <p:cNvPr id="5" name="Dátum helye 15"/>
          <p:cNvSpPr>
            <a:spLocks noGrp="1"/>
          </p:cNvSpPr>
          <p:nvPr>
            <p:ph type="dt" sz="half" idx="10"/>
          </p:nvPr>
        </p:nvSpPr>
        <p:spPr/>
        <p:txBody>
          <a:bodyPr/>
          <a:lstStyle>
            <a:lvl1pPr>
              <a:defRPr/>
            </a:lvl1pPr>
          </a:lstStyle>
          <a:p>
            <a:pPr>
              <a:defRPr/>
            </a:pPr>
            <a:fld id="{BF371E40-308F-443F-8194-73B452F5B98A}" type="datetimeFigureOut">
              <a:rPr lang="hu-HU"/>
              <a:pPr>
                <a:defRPr/>
              </a:pPr>
              <a:t>2012.02.24.</a:t>
            </a:fld>
            <a:endParaRPr lang="hu-HU"/>
          </a:p>
        </p:txBody>
      </p:sp>
      <p:sp>
        <p:nvSpPr>
          <p:cNvPr id="6" name="Élőláb helye 1"/>
          <p:cNvSpPr>
            <a:spLocks noGrp="1"/>
          </p:cNvSpPr>
          <p:nvPr>
            <p:ph type="ftr" sz="quarter" idx="11"/>
          </p:nvPr>
        </p:nvSpPr>
        <p:spPr/>
        <p:txBody>
          <a:bodyPr/>
          <a:lstStyle>
            <a:lvl1pPr>
              <a:defRPr/>
            </a:lvl1pPr>
          </a:lstStyle>
          <a:p>
            <a:pPr>
              <a:defRPr/>
            </a:pPr>
            <a:endParaRPr lang="hu-HU"/>
          </a:p>
        </p:txBody>
      </p:sp>
      <p:sp>
        <p:nvSpPr>
          <p:cNvPr id="7" name="Dia számának helye 14"/>
          <p:cNvSpPr>
            <a:spLocks noGrp="1"/>
          </p:cNvSpPr>
          <p:nvPr>
            <p:ph type="sldNum" sz="quarter" idx="12"/>
          </p:nvPr>
        </p:nvSpPr>
        <p:spPr>
          <a:xfrm>
            <a:off x="8229600" y="6473825"/>
            <a:ext cx="758825" cy="247650"/>
          </a:xfrm>
        </p:spPr>
        <p:txBody>
          <a:bodyPr/>
          <a:lstStyle>
            <a:lvl1pPr>
              <a:defRPr/>
            </a:lvl1pPr>
          </a:lstStyle>
          <a:p>
            <a:pPr>
              <a:defRPr/>
            </a:pPr>
            <a:fld id="{BFFB7B29-8028-40A8-BDB0-FBE55C24197D}" type="slidenum">
              <a:rPr lang="hu-HU"/>
              <a:pPr>
                <a:defRPr/>
              </a:pPr>
              <a:t>‹#›</a:t>
            </a:fld>
            <a:endParaRPr lang="hu-HU"/>
          </a:p>
        </p:txBody>
      </p:sp>
    </p:spTree>
  </p:cSld>
  <p:clrMapOvr>
    <a:masterClrMapping/>
  </p:clrMapOvr>
  <p:transition spd="slow" advClick="0" advTm="12000">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US"/>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átum helye 10"/>
          <p:cNvSpPr>
            <a:spLocks noGrp="1"/>
          </p:cNvSpPr>
          <p:nvPr>
            <p:ph type="dt" sz="half" idx="10"/>
          </p:nvPr>
        </p:nvSpPr>
        <p:spPr/>
        <p:txBody>
          <a:bodyPr/>
          <a:lstStyle>
            <a:lvl1pPr>
              <a:defRPr/>
            </a:lvl1pPr>
          </a:lstStyle>
          <a:p>
            <a:pPr>
              <a:defRPr/>
            </a:pPr>
            <a:fld id="{01F8CA83-45E7-48ED-A994-B37795D2E673}" type="datetimeFigureOut">
              <a:rPr lang="hu-HU"/>
              <a:pPr>
                <a:defRPr/>
              </a:pPr>
              <a:t>2012.02.24.</a:t>
            </a:fld>
            <a:endParaRPr lang="hu-HU"/>
          </a:p>
        </p:txBody>
      </p:sp>
      <p:sp>
        <p:nvSpPr>
          <p:cNvPr id="5" name="Élőláb helye 27"/>
          <p:cNvSpPr>
            <a:spLocks noGrp="1"/>
          </p:cNvSpPr>
          <p:nvPr>
            <p:ph type="ftr" sz="quarter" idx="11"/>
          </p:nvPr>
        </p:nvSpPr>
        <p:spPr/>
        <p:txBody>
          <a:bodyPr/>
          <a:lstStyle>
            <a:lvl1pPr>
              <a:defRPr/>
            </a:lvl1pPr>
          </a:lstStyle>
          <a:p>
            <a:pPr>
              <a:defRPr/>
            </a:pPr>
            <a:endParaRPr lang="hu-HU"/>
          </a:p>
        </p:txBody>
      </p:sp>
      <p:sp>
        <p:nvSpPr>
          <p:cNvPr id="6" name="Dia számának helye 4"/>
          <p:cNvSpPr>
            <a:spLocks noGrp="1"/>
          </p:cNvSpPr>
          <p:nvPr>
            <p:ph type="sldNum" sz="quarter" idx="12"/>
          </p:nvPr>
        </p:nvSpPr>
        <p:spPr/>
        <p:txBody>
          <a:bodyPr/>
          <a:lstStyle>
            <a:lvl1pPr>
              <a:defRPr/>
            </a:lvl1pPr>
          </a:lstStyle>
          <a:p>
            <a:pPr>
              <a:defRPr/>
            </a:pPr>
            <a:fld id="{C60BBD81-9616-4277-9D7D-8CE4C6E0D5E3}" type="slidenum">
              <a:rPr lang="hu-HU"/>
              <a:pPr>
                <a:defRPr/>
              </a:pPr>
              <a:t>‹#›</a:t>
            </a:fld>
            <a:endParaRPr lang="hu-HU"/>
          </a:p>
        </p:txBody>
      </p:sp>
    </p:spTree>
  </p:cSld>
  <p:clrMapOvr>
    <a:masterClrMapping/>
  </p:clrMapOvr>
  <p:transition spd="slow" advClick="0" advTm="12000">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858000" y="549276"/>
            <a:ext cx="1828800" cy="5851525"/>
          </a:xfrm>
        </p:spPr>
        <p:txBody>
          <a:bodyPr vert="eaVert"/>
          <a:lstStyle/>
          <a:p>
            <a:r>
              <a:rPr lang="hu-HU" smtClean="0"/>
              <a:t>Mintacím szerkesztése</a:t>
            </a:r>
            <a:endParaRPr lang="en-US"/>
          </a:p>
        </p:txBody>
      </p:sp>
      <p:sp>
        <p:nvSpPr>
          <p:cNvPr id="3" name="Függőleges szöveg helye 2"/>
          <p:cNvSpPr>
            <a:spLocks noGrp="1"/>
          </p:cNvSpPr>
          <p:nvPr>
            <p:ph type="body" orient="vert" idx="1"/>
          </p:nvPr>
        </p:nvSpPr>
        <p:spPr>
          <a:xfrm>
            <a:off x="457200" y="549276"/>
            <a:ext cx="62484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átum helye 10"/>
          <p:cNvSpPr>
            <a:spLocks noGrp="1"/>
          </p:cNvSpPr>
          <p:nvPr>
            <p:ph type="dt" sz="half" idx="10"/>
          </p:nvPr>
        </p:nvSpPr>
        <p:spPr/>
        <p:txBody>
          <a:bodyPr/>
          <a:lstStyle>
            <a:lvl1pPr>
              <a:defRPr/>
            </a:lvl1pPr>
          </a:lstStyle>
          <a:p>
            <a:pPr>
              <a:defRPr/>
            </a:pPr>
            <a:fld id="{4790E6A2-C9D6-4948-AA98-C2C4160CFE95}" type="datetimeFigureOut">
              <a:rPr lang="hu-HU"/>
              <a:pPr>
                <a:defRPr/>
              </a:pPr>
              <a:t>2012.02.24.</a:t>
            </a:fld>
            <a:endParaRPr lang="hu-HU"/>
          </a:p>
        </p:txBody>
      </p:sp>
      <p:sp>
        <p:nvSpPr>
          <p:cNvPr id="5" name="Élőláb helye 27"/>
          <p:cNvSpPr>
            <a:spLocks noGrp="1"/>
          </p:cNvSpPr>
          <p:nvPr>
            <p:ph type="ftr" sz="quarter" idx="11"/>
          </p:nvPr>
        </p:nvSpPr>
        <p:spPr/>
        <p:txBody>
          <a:bodyPr/>
          <a:lstStyle>
            <a:lvl1pPr>
              <a:defRPr/>
            </a:lvl1pPr>
          </a:lstStyle>
          <a:p>
            <a:pPr>
              <a:defRPr/>
            </a:pPr>
            <a:endParaRPr lang="hu-HU"/>
          </a:p>
        </p:txBody>
      </p:sp>
      <p:sp>
        <p:nvSpPr>
          <p:cNvPr id="6" name="Dia számának helye 4"/>
          <p:cNvSpPr>
            <a:spLocks noGrp="1"/>
          </p:cNvSpPr>
          <p:nvPr>
            <p:ph type="sldNum" sz="quarter" idx="12"/>
          </p:nvPr>
        </p:nvSpPr>
        <p:spPr/>
        <p:txBody>
          <a:bodyPr/>
          <a:lstStyle>
            <a:lvl1pPr>
              <a:defRPr/>
            </a:lvl1pPr>
          </a:lstStyle>
          <a:p>
            <a:pPr>
              <a:defRPr/>
            </a:pPr>
            <a:fld id="{5CF40D52-A0DF-4749-820B-8B6653FE999F}" type="slidenum">
              <a:rPr lang="hu-HU"/>
              <a:pPr>
                <a:defRPr/>
              </a:pPr>
              <a:t>‹#›</a:t>
            </a:fld>
            <a:endParaRPr lang="hu-HU"/>
          </a:p>
        </p:txBody>
      </p:sp>
    </p:spTree>
  </p:cSld>
  <p:clrMapOvr>
    <a:masterClrMapping/>
  </p:clrMapOvr>
  <p:transition spd="slow" advClick="0" advTm="12000">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2" name="Cím 21"/>
          <p:cNvSpPr>
            <a:spLocks noGrp="1"/>
          </p:cNvSpPr>
          <p:nvPr>
            <p:ph type="title"/>
          </p:nvPr>
        </p:nvSpPr>
        <p:spPr/>
        <p:txBody>
          <a:bodyPr/>
          <a:lstStyle/>
          <a:p>
            <a:r>
              <a:rPr lang="hu-HU" smtClean="0"/>
              <a:t>Mintacím szerkesztése</a:t>
            </a:r>
            <a:endParaRPr lang="en-US"/>
          </a:p>
        </p:txBody>
      </p:sp>
      <p:sp>
        <p:nvSpPr>
          <p:cNvPr id="27" name="Tartalom helye 26"/>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átum helye 24"/>
          <p:cNvSpPr>
            <a:spLocks noGrp="1"/>
          </p:cNvSpPr>
          <p:nvPr>
            <p:ph type="dt" sz="half" idx="10"/>
          </p:nvPr>
        </p:nvSpPr>
        <p:spPr/>
        <p:txBody>
          <a:bodyPr/>
          <a:lstStyle>
            <a:lvl1pPr>
              <a:defRPr/>
            </a:lvl1pPr>
          </a:lstStyle>
          <a:p>
            <a:pPr>
              <a:defRPr/>
            </a:pPr>
            <a:fld id="{89B603FD-4D06-45CD-B15F-72EADEE84447}" type="datetimeFigureOut">
              <a:rPr lang="hu-HU"/>
              <a:pPr>
                <a:defRPr/>
              </a:pPr>
              <a:t>2012.02.24.</a:t>
            </a:fld>
            <a:endParaRPr lang="hu-HU"/>
          </a:p>
        </p:txBody>
      </p:sp>
      <p:sp>
        <p:nvSpPr>
          <p:cNvPr id="5" name="Élőláb helye 18"/>
          <p:cNvSpPr>
            <a:spLocks noGrp="1"/>
          </p:cNvSpPr>
          <p:nvPr>
            <p:ph type="ftr" sz="quarter" idx="11"/>
          </p:nvPr>
        </p:nvSpPr>
        <p:spPr>
          <a:xfrm>
            <a:off x="3581400" y="76200"/>
            <a:ext cx="2895600" cy="288925"/>
          </a:xfrm>
        </p:spPr>
        <p:txBody>
          <a:bodyPr/>
          <a:lstStyle>
            <a:lvl1pPr>
              <a:defRPr/>
            </a:lvl1pPr>
          </a:lstStyle>
          <a:p>
            <a:pPr>
              <a:defRPr/>
            </a:pPr>
            <a:endParaRPr lang="hu-HU"/>
          </a:p>
        </p:txBody>
      </p:sp>
      <p:sp>
        <p:nvSpPr>
          <p:cNvPr id="6" name="Dia számának helye 15"/>
          <p:cNvSpPr>
            <a:spLocks noGrp="1"/>
          </p:cNvSpPr>
          <p:nvPr>
            <p:ph type="sldNum" sz="quarter" idx="12"/>
          </p:nvPr>
        </p:nvSpPr>
        <p:spPr>
          <a:xfrm>
            <a:off x="8229600" y="6473825"/>
            <a:ext cx="758825" cy="247650"/>
          </a:xfrm>
        </p:spPr>
        <p:txBody>
          <a:bodyPr/>
          <a:lstStyle>
            <a:lvl1pPr>
              <a:defRPr/>
            </a:lvl1pPr>
          </a:lstStyle>
          <a:p>
            <a:pPr>
              <a:defRPr/>
            </a:pPr>
            <a:fld id="{B42F70BB-1613-4792-8530-F51CCB34977D}" type="slidenum">
              <a:rPr lang="hu-HU"/>
              <a:pPr>
                <a:defRPr/>
              </a:pPr>
              <a:t>‹#›</a:t>
            </a:fld>
            <a:endParaRPr lang="hu-HU"/>
          </a:p>
        </p:txBody>
      </p:sp>
    </p:spTree>
  </p:cSld>
  <p:clrMapOvr>
    <a:masterClrMapping/>
  </p:clrMapOvr>
  <p:transition spd="slow" advClick="0" advTm="12000">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4" name="Egyenes összekötő 3"/>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Szöveg hely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hu-HU" smtClean="0"/>
              <a:t>Mintaszöveg szerkesztése</a:t>
            </a:r>
          </a:p>
        </p:txBody>
      </p:sp>
      <p:sp>
        <p:nvSpPr>
          <p:cNvPr id="8" name="Cím 7"/>
          <p:cNvSpPr>
            <a:spLocks noGrp="1"/>
          </p:cNvSpPr>
          <p:nvPr>
            <p:ph type="title"/>
          </p:nvPr>
        </p:nvSpPr>
        <p:spPr>
          <a:xfrm>
            <a:off x="180475" y="2947085"/>
            <a:ext cx="8686800" cy="1184825"/>
          </a:xfrm>
        </p:spPr>
        <p:txBody>
          <a:bodyPr rtlCol="0" anchor="t"/>
          <a:lstStyle>
            <a:lvl1pPr algn="r">
              <a:defRPr/>
            </a:lvl1pPr>
          </a:lstStyle>
          <a:p>
            <a:r>
              <a:rPr lang="hu-HU" smtClean="0"/>
              <a:t>Mintacím szerkesztése</a:t>
            </a:r>
            <a:endParaRPr lang="en-US"/>
          </a:p>
        </p:txBody>
      </p:sp>
      <p:sp>
        <p:nvSpPr>
          <p:cNvPr id="5" name="Dátum helye 18"/>
          <p:cNvSpPr>
            <a:spLocks noGrp="1"/>
          </p:cNvSpPr>
          <p:nvPr>
            <p:ph type="dt" sz="half" idx="10"/>
          </p:nvPr>
        </p:nvSpPr>
        <p:spPr/>
        <p:txBody>
          <a:bodyPr/>
          <a:lstStyle>
            <a:lvl1pPr>
              <a:defRPr/>
            </a:lvl1pPr>
          </a:lstStyle>
          <a:p>
            <a:pPr>
              <a:defRPr/>
            </a:pPr>
            <a:fld id="{9E3AECBE-C905-467E-BDFC-9755FAB85FAC}" type="datetimeFigureOut">
              <a:rPr lang="hu-HU"/>
              <a:pPr>
                <a:defRPr/>
              </a:pPr>
              <a:t>2012.02.24.</a:t>
            </a:fld>
            <a:endParaRPr lang="hu-HU"/>
          </a:p>
        </p:txBody>
      </p:sp>
      <p:sp>
        <p:nvSpPr>
          <p:cNvPr id="7" name="Élőláb helye 10"/>
          <p:cNvSpPr>
            <a:spLocks noGrp="1"/>
          </p:cNvSpPr>
          <p:nvPr>
            <p:ph type="ftr" sz="quarter" idx="11"/>
          </p:nvPr>
        </p:nvSpPr>
        <p:spPr/>
        <p:txBody>
          <a:bodyPr/>
          <a:lstStyle>
            <a:lvl1pPr>
              <a:defRPr/>
            </a:lvl1pPr>
          </a:lstStyle>
          <a:p>
            <a:pPr>
              <a:defRPr/>
            </a:pPr>
            <a:endParaRPr lang="hu-HU"/>
          </a:p>
        </p:txBody>
      </p:sp>
      <p:sp>
        <p:nvSpPr>
          <p:cNvPr id="9" name="Dia számának helye 15"/>
          <p:cNvSpPr>
            <a:spLocks noGrp="1"/>
          </p:cNvSpPr>
          <p:nvPr>
            <p:ph type="sldNum" sz="quarter" idx="12"/>
          </p:nvPr>
        </p:nvSpPr>
        <p:spPr/>
        <p:txBody>
          <a:bodyPr/>
          <a:lstStyle>
            <a:lvl1pPr>
              <a:defRPr/>
            </a:lvl1pPr>
          </a:lstStyle>
          <a:p>
            <a:pPr>
              <a:defRPr/>
            </a:pPr>
            <a:fld id="{B5D06F43-51CD-4F51-8E50-69720178C36C}" type="slidenum">
              <a:rPr lang="hu-HU"/>
              <a:pPr>
                <a:defRPr/>
              </a:pPr>
              <a:t>‹#›</a:t>
            </a:fld>
            <a:endParaRPr lang="hu-HU"/>
          </a:p>
        </p:txBody>
      </p:sp>
    </p:spTree>
  </p:cSld>
  <p:clrMapOvr>
    <a:overrideClrMapping bg1="dk1" tx1="lt1" bg2="dk2" tx2="lt2" accent1="accent1" accent2="accent2" accent3="accent3" accent4="accent4" accent5="accent5" accent6="accent6" hlink="hlink" folHlink="folHlink"/>
  </p:clrMapOvr>
  <p:transition spd="slow" advClick="0" advTm="12000">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0" name="Cím 19"/>
          <p:cNvSpPr>
            <a:spLocks noGrp="1"/>
          </p:cNvSpPr>
          <p:nvPr>
            <p:ph type="title"/>
          </p:nvPr>
        </p:nvSpPr>
        <p:spPr>
          <a:xfrm>
            <a:off x="301752" y="457200"/>
            <a:ext cx="8686800" cy="841248"/>
          </a:xfrm>
        </p:spPr>
        <p:txBody>
          <a:bodyPr/>
          <a:lstStyle/>
          <a:p>
            <a:r>
              <a:rPr lang="hu-HU" smtClean="0"/>
              <a:t>Mintacím szerkesztése</a:t>
            </a:r>
            <a:endParaRPr lang="en-US"/>
          </a:p>
        </p:txBody>
      </p:sp>
      <p:sp>
        <p:nvSpPr>
          <p:cNvPr id="14" name="Tartalom helye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13" name="Tartalom helye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5" name="Dátum helye 10"/>
          <p:cNvSpPr>
            <a:spLocks noGrp="1"/>
          </p:cNvSpPr>
          <p:nvPr>
            <p:ph type="dt" sz="half" idx="10"/>
          </p:nvPr>
        </p:nvSpPr>
        <p:spPr/>
        <p:txBody>
          <a:bodyPr/>
          <a:lstStyle>
            <a:lvl1pPr>
              <a:defRPr/>
            </a:lvl1pPr>
          </a:lstStyle>
          <a:p>
            <a:pPr>
              <a:defRPr/>
            </a:pPr>
            <a:fld id="{9F3C84A6-DC08-43AA-864A-CFBA85FCF038}" type="datetimeFigureOut">
              <a:rPr lang="hu-HU"/>
              <a:pPr>
                <a:defRPr/>
              </a:pPr>
              <a:t>2012.02.24.</a:t>
            </a:fld>
            <a:endParaRPr lang="hu-HU"/>
          </a:p>
        </p:txBody>
      </p:sp>
      <p:sp>
        <p:nvSpPr>
          <p:cNvPr id="6" name="Élőláb helye 27"/>
          <p:cNvSpPr>
            <a:spLocks noGrp="1"/>
          </p:cNvSpPr>
          <p:nvPr>
            <p:ph type="ftr" sz="quarter" idx="11"/>
          </p:nvPr>
        </p:nvSpPr>
        <p:spPr/>
        <p:txBody>
          <a:bodyPr/>
          <a:lstStyle>
            <a:lvl1pPr>
              <a:defRPr/>
            </a:lvl1pPr>
          </a:lstStyle>
          <a:p>
            <a:pPr>
              <a:defRPr/>
            </a:pPr>
            <a:endParaRPr lang="hu-HU"/>
          </a:p>
        </p:txBody>
      </p:sp>
      <p:sp>
        <p:nvSpPr>
          <p:cNvPr id="7" name="Dia számának helye 4"/>
          <p:cNvSpPr>
            <a:spLocks noGrp="1"/>
          </p:cNvSpPr>
          <p:nvPr>
            <p:ph type="sldNum" sz="quarter" idx="12"/>
          </p:nvPr>
        </p:nvSpPr>
        <p:spPr/>
        <p:txBody>
          <a:bodyPr/>
          <a:lstStyle>
            <a:lvl1pPr>
              <a:defRPr/>
            </a:lvl1pPr>
          </a:lstStyle>
          <a:p>
            <a:pPr>
              <a:defRPr/>
            </a:pPr>
            <a:fld id="{AD698B97-74D9-47DC-9313-75042B1BD800}" type="slidenum">
              <a:rPr lang="hu-HU"/>
              <a:pPr>
                <a:defRPr/>
              </a:pPr>
              <a:t>‹#›</a:t>
            </a:fld>
            <a:endParaRPr lang="hu-HU"/>
          </a:p>
        </p:txBody>
      </p:sp>
    </p:spTree>
  </p:cSld>
  <p:clrMapOvr>
    <a:masterClrMapping/>
  </p:clrMapOvr>
  <p:transition spd="slow" advClick="0" advTm="12000">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7" name="Egyenes összekötő 6"/>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Cím 28"/>
          <p:cNvSpPr>
            <a:spLocks noGrp="1"/>
          </p:cNvSpPr>
          <p:nvPr>
            <p:ph type="title"/>
          </p:nvPr>
        </p:nvSpPr>
        <p:spPr>
          <a:xfrm>
            <a:off x="304800" y="5410200"/>
            <a:ext cx="8610600" cy="882650"/>
          </a:xfrm>
        </p:spPr>
        <p:txBody>
          <a:bodyPr/>
          <a:lstStyle>
            <a:lvl1pPr>
              <a:defRPr/>
            </a:lvl1pPr>
          </a:lstStyle>
          <a:p>
            <a:r>
              <a:rPr lang="hu-HU" smtClean="0"/>
              <a:t>Mintacím szerkesztése</a:t>
            </a:r>
            <a:endParaRPr lang="en-US"/>
          </a:p>
        </p:txBody>
      </p:sp>
      <p:sp>
        <p:nvSpPr>
          <p:cNvPr id="13" name="Szöveg hely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hu-HU" smtClean="0"/>
              <a:t>Mintaszöveg szerkesztése</a:t>
            </a:r>
          </a:p>
        </p:txBody>
      </p:sp>
      <p:sp>
        <p:nvSpPr>
          <p:cNvPr id="25" name="Szöveg hely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hu-HU" smtClean="0"/>
              <a:t>Mintaszöveg szerkesztése</a:t>
            </a:r>
          </a:p>
        </p:txBody>
      </p:sp>
      <p:sp>
        <p:nvSpPr>
          <p:cNvPr id="4" name="Tartalom helye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28" name="Tartalom helye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8" name="Dátum helye 9"/>
          <p:cNvSpPr>
            <a:spLocks noGrp="1"/>
          </p:cNvSpPr>
          <p:nvPr>
            <p:ph type="dt" sz="half" idx="10"/>
          </p:nvPr>
        </p:nvSpPr>
        <p:spPr/>
        <p:txBody>
          <a:bodyPr/>
          <a:lstStyle>
            <a:lvl1pPr>
              <a:defRPr/>
            </a:lvl1pPr>
          </a:lstStyle>
          <a:p>
            <a:pPr>
              <a:defRPr/>
            </a:pPr>
            <a:fld id="{E2D790F3-FE74-40C1-8BF5-F94D082056D1}" type="datetimeFigureOut">
              <a:rPr lang="hu-HU"/>
              <a:pPr>
                <a:defRPr/>
              </a:pPr>
              <a:t>2012.02.24.</a:t>
            </a:fld>
            <a:endParaRPr lang="hu-HU"/>
          </a:p>
        </p:txBody>
      </p:sp>
      <p:sp>
        <p:nvSpPr>
          <p:cNvPr id="9" name="Élőláb helye 5"/>
          <p:cNvSpPr>
            <a:spLocks noGrp="1"/>
          </p:cNvSpPr>
          <p:nvPr>
            <p:ph type="ftr" sz="quarter" idx="11"/>
          </p:nvPr>
        </p:nvSpPr>
        <p:spPr/>
        <p:txBody>
          <a:bodyPr/>
          <a:lstStyle>
            <a:lvl1pPr>
              <a:defRPr/>
            </a:lvl1pPr>
          </a:lstStyle>
          <a:p>
            <a:pPr>
              <a:defRPr/>
            </a:pPr>
            <a:endParaRPr lang="hu-HU"/>
          </a:p>
        </p:txBody>
      </p:sp>
      <p:sp>
        <p:nvSpPr>
          <p:cNvPr id="10" name="Dia számának helye 6"/>
          <p:cNvSpPr>
            <a:spLocks noGrp="1"/>
          </p:cNvSpPr>
          <p:nvPr>
            <p:ph type="sldNum" sz="quarter" idx="12"/>
          </p:nvPr>
        </p:nvSpPr>
        <p:spPr>
          <a:xfrm>
            <a:off x="8229600" y="6477000"/>
            <a:ext cx="762000" cy="247650"/>
          </a:xfrm>
        </p:spPr>
        <p:txBody>
          <a:bodyPr/>
          <a:lstStyle>
            <a:lvl1pPr>
              <a:defRPr/>
            </a:lvl1pPr>
          </a:lstStyle>
          <a:p>
            <a:pPr>
              <a:defRPr/>
            </a:pPr>
            <a:fld id="{CAE63A06-B0EE-475F-A35E-327920056DCC}" type="slidenum">
              <a:rPr lang="hu-HU"/>
              <a:pPr>
                <a:defRPr/>
              </a:pPr>
              <a:t>‹#›</a:t>
            </a:fld>
            <a:endParaRPr lang="hu-HU"/>
          </a:p>
        </p:txBody>
      </p:sp>
    </p:spTree>
  </p:cSld>
  <p:clrMapOvr>
    <a:masterClrMapping/>
  </p:clrMapOvr>
  <p:transition spd="slow" advClick="0" advTm="12000">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30" name="Cím 29"/>
          <p:cNvSpPr>
            <a:spLocks noGrp="1"/>
          </p:cNvSpPr>
          <p:nvPr>
            <p:ph type="title"/>
          </p:nvPr>
        </p:nvSpPr>
        <p:spPr>
          <a:xfrm>
            <a:off x="301752" y="457200"/>
            <a:ext cx="8686800" cy="841248"/>
          </a:xfrm>
        </p:spPr>
        <p:txBody>
          <a:bodyPr/>
          <a:lstStyle/>
          <a:p>
            <a:r>
              <a:rPr lang="hu-HU" smtClean="0"/>
              <a:t>Mintacím szerkesztése</a:t>
            </a:r>
            <a:endParaRPr lang="en-US"/>
          </a:p>
        </p:txBody>
      </p:sp>
      <p:sp>
        <p:nvSpPr>
          <p:cNvPr id="3" name="Dátum helye 10"/>
          <p:cNvSpPr>
            <a:spLocks noGrp="1"/>
          </p:cNvSpPr>
          <p:nvPr>
            <p:ph type="dt" sz="half" idx="10"/>
          </p:nvPr>
        </p:nvSpPr>
        <p:spPr/>
        <p:txBody>
          <a:bodyPr/>
          <a:lstStyle>
            <a:lvl1pPr>
              <a:defRPr/>
            </a:lvl1pPr>
          </a:lstStyle>
          <a:p>
            <a:pPr>
              <a:defRPr/>
            </a:pPr>
            <a:fld id="{C23013F5-6B00-44DF-A327-8AE0DD7321BB}" type="datetimeFigureOut">
              <a:rPr lang="hu-HU"/>
              <a:pPr>
                <a:defRPr/>
              </a:pPr>
              <a:t>2012.02.24.</a:t>
            </a:fld>
            <a:endParaRPr lang="hu-HU"/>
          </a:p>
        </p:txBody>
      </p:sp>
      <p:sp>
        <p:nvSpPr>
          <p:cNvPr id="4" name="Élőláb helye 27"/>
          <p:cNvSpPr>
            <a:spLocks noGrp="1"/>
          </p:cNvSpPr>
          <p:nvPr>
            <p:ph type="ftr" sz="quarter" idx="11"/>
          </p:nvPr>
        </p:nvSpPr>
        <p:spPr/>
        <p:txBody>
          <a:bodyPr/>
          <a:lstStyle>
            <a:lvl1pPr>
              <a:defRPr/>
            </a:lvl1pPr>
          </a:lstStyle>
          <a:p>
            <a:pPr>
              <a:defRPr/>
            </a:pPr>
            <a:endParaRPr lang="hu-HU"/>
          </a:p>
        </p:txBody>
      </p:sp>
      <p:sp>
        <p:nvSpPr>
          <p:cNvPr id="5" name="Dia számának helye 4"/>
          <p:cNvSpPr>
            <a:spLocks noGrp="1"/>
          </p:cNvSpPr>
          <p:nvPr>
            <p:ph type="sldNum" sz="quarter" idx="12"/>
          </p:nvPr>
        </p:nvSpPr>
        <p:spPr/>
        <p:txBody>
          <a:bodyPr/>
          <a:lstStyle>
            <a:lvl1pPr>
              <a:defRPr/>
            </a:lvl1pPr>
          </a:lstStyle>
          <a:p>
            <a:pPr>
              <a:defRPr/>
            </a:pPr>
            <a:fld id="{13DCD7C4-3FE9-4F11-AE71-5DAC829A13CC}" type="slidenum">
              <a:rPr lang="hu-HU"/>
              <a:pPr>
                <a:defRPr/>
              </a:pPr>
              <a:t>‹#›</a:t>
            </a:fld>
            <a:endParaRPr lang="hu-HU"/>
          </a:p>
        </p:txBody>
      </p:sp>
    </p:spTree>
  </p:cSld>
  <p:clrMapOvr>
    <a:masterClrMapping/>
  </p:clrMapOvr>
  <p:transition spd="slow" advClick="0" advTm="12000">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0"/>
          <p:cNvSpPr>
            <a:spLocks noGrp="1"/>
          </p:cNvSpPr>
          <p:nvPr>
            <p:ph type="dt" sz="half" idx="10"/>
          </p:nvPr>
        </p:nvSpPr>
        <p:spPr/>
        <p:txBody>
          <a:bodyPr/>
          <a:lstStyle>
            <a:lvl1pPr>
              <a:defRPr/>
            </a:lvl1pPr>
          </a:lstStyle>
          <a:p>
            <a:pPr>
              <a:defRPr/>
            </a:pPr>
            <a:fld id="{8621617E-85DD-489B-B482-9269CA83B001}" type="datetimeFigureOut">
              <a:rPr lang="hu-HU"/>
              <a:pPr>
                <a:defRPr/>
              </a:pPr>
              <a:t>2012.02.24.</a:t>
            </a:fld>
            <a:endParaRPr lang="hu-HU"/>
          </a:p>
        </p:txBody>
      </p:sp>
      <p:sp>
        <p:nvSpPr>
          <p:cNvPr id="3" name="Élőláb helye 27"/>
          <p:cNvSpPr>
            <a:spLocks noGrp="1"/>
          </p:cNvSpPr>
          <p:nvPr>
            <p:ph type="ftr" sz="quarter" idx="11"/>
          </p:nvPr>
        </p:nvSpPr>
        <p:spPr/>
        <p:txBody>
          <a:bodyPr/>
          <a:lstStyle>
            <a:lvl1pPr>
              <a:defRPr/>
            </a:lvl1pPr>
          </a:lstStyle>
          <a:p>
            <a:pPr>
              <a:defRPr/>
            </a:pPr>
            <a:endParaRPr lang="hu-HU"/>
          </a:p>
        </p:txBody>
      </p:sp>
      <p:sp>
        <p:nvSpPr>
          <p:cNvPr id="4" name="Dia számának helye 4"/>
          <p:cNvSpPr>
            <a:spLocks noGrp="1"/>
          </p:cNvSpPr>
          <p:nvPr>
            <p:ph type="sldNum" sz="quarter" idx="12"/>
          </p:nvPr>
        </p:nvSpPr>
        <p:spPr/>
        <p:txBody>
          <a:bodyPr/>
          <a:lstStyle>
            <a:lvl1pPr>
              <a:defRPr/>
            </a:lvl1pPr>
          </a:lstStyle>
          <a:p>
            <a:pPr>
              <a:defRPr/>
            </a:pPr>
            <a:fld id="{54F37CF2-EDDC-4DC1-8862-F922DA73895A}" type="slidenum">
              <a:rPr lang="hu-HU"/>
              <a:pPr>
                <a:defRPr/>
              </a:pPr>
              <a:t>‹#›</a:t>
            </a:fld>
            <a:endParaRPr lang="hu-HU"/>
          </a:p>
        </p:txBody>
      </p:sp>
    </p:spTree>
  </p:cSld>
  <p:clrMapOvr>
    <a:masterClrMapping/>
  </p:clrMapOvr>
  <p:transition spd="slow" advClick="0" advTm="12000">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5" name="Egyenes összekötő 4"/>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Cím 11"/>
          <p:cNvSpPr>
            <a:spLocks noGrp="1"/>
          </p:cNvSpPr>
          <p:nvPr>
            <p:ph type="title"/>
          </p:nvPr>
        </p:nvSpPr>
        <p:spPr>
          <a:xfrm>
            <a:off x="457200" y="5486400"/>
            <a:ext cx="8458200" cy="520700"/>
          </a:xfrm>
        </p:spPr>
        <p:txBody>
          <a:bodyPr/>
          <a:lstStyle>
            <a:lvl1pPr algn="l">
              <a:buNone/>
              <a:defRPr sz="2000" b="1"/>
            </a:lvl1pPr>
          </a:lstStyle>
          <a:p>
            <a:r>
              <a:rPr lang="hu-HU" smtClean="0"/>
              <a:t>Mintacím szerkesztése</a:t>
            </a:r>
            <a:endParaRPr lang="en-US"/>
          </a:p>
        </p:txBody>
      </p:sp>
      <p:sp>
        <p:nvSpPr>
          <p:cNvPr id="26" name="Szöveg hely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hu-HU" smtClean="0"/>
              <a:t>Mintaszöveg szerkesztése</a:t>
            </a:r>
          </a:p>
        </p:txBody>
      </p:sp>
      <p:sp>
        <p:nvSpPr>
          <p:cNvPr id="14" name="Tartalom helye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6" name="Dátum helye 24"/>
          <p:cNvSpPr>
            <a:spLocks noGrp="1"/>
          </p:cNvSpPr>
          <p:nvPr>
            <p:ph type="dt" sz="half" idx="10"/>
          </p:nvPr>
        </p:nvSpPr>
        <p:spPr/>
        <p:txBody>
          <a:bodyPr/>
          <a:lstStyle>
            <a:lvl1pPr>
              <a:defRPr/>
            </a:lvl1pPr>
          </a:lstStyle>
          <a:p>
            <a:pPr>
              <a:defRPr/>
            </a:pPr>
            <a:fld id="{234BF63F-3633-49E7-B291-FB974A9B80A2}" type="datetimeFigureOut">
              <a:rPr lang="hu-HU"/>
              <a:pPr>
                <a:defRPr/>
              </a:pPr>
              <a:t>2012.02.24.</a:t>
            </a:fld>
            <a:endParaRPr lang="hu-HU"/>
          </a:p>
        </p:txBody>
      </p:sp>
      <p:sp>
        <p:nvSpPr>
          <p:cNvPr id="7" name="Élőláb helye 28"/>
          <p:cNvSpPr>
            <a:spLocks noGrp="1"/>
          </p:cNvSpPr>
          <p:nvPr>
            <p:ph type="ftr" sz="quarter" idx="11"/>
          </p:nvPr>
        </p:nvSpPr>
        <p:spPr/>
        <p:txBody>
          <a:bodyPr/>
          <a:lstStyle>
            <a:lvl1pPr>
              <a:defRPr/>
            </a:lvl1pPr>
          </a:lstStyle>
          <a:p>
            <a:pPr>
              <a:defRPr/>
            </a:pPr>
            <a:endParaRPr lang="hu-HU"/>
          </a:p>
        </p:txBody>
      </p:sp>
      <p:sp>
        <p:nvSpPr>
          <p:cNvPr id="8" name="Dia számának helye 6"/>
          <p:cNvSpPr>
            <a:spLocks noGrp="1"/>
          </p:cNvSpPr>
          <p:nvPr>
            <p:ph type="sldNum" sz="quarter" idx="12"/>
          </p:nvPr>
        </p:nvSpPr>
        <p:spPr/>
        <p:txBody>
          <a:bodyPr/>
          <a:lstStyle>
            <a:lvl1pPr>
              <a:defRPr/>
            </a:lvl1pPr>
          </a:lstStyle>
          <a:p>
            <a:pPr>
              <a:defRPr/>
            </a:pPr>
            <a:fld id="{3E402074-0E76-419D-90EE-BE91CB33AA26}" type="slidenum">
              <a:rPr lang="hu-HU"/>
              <a:pPr>
                <a:defRPr/>
              </a:pPr>
              <a:t>‹#›</a:t>
            </a:fld>
            <a:endParaRPr lang="hu-HU"/>
          </a:p>
        </p:txBody>
      </p:sp>
    </p:spTree>
  </p:cSld>
  <p:clrMapOvr>
    <a:masterClrMapping/>
  </p:clrMapOvr>
  <p:transition spd="slow" advClick="0" advTm="12000">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13" name="Kép hely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hu-HU" noProof="0" smtClean="0"/>
              <a:t>Kép beszúrásához kattintson az ikonra</a:t>
            </a:r>
            <a:endParaRPr lang="en-US" noProof="0" dirty="0"/>
          </a:p>
        </p:txBody>
      </p:sp>
      <p:sp>
        <p:nvSpPr>
          <p:cNvPr id="17" name="Cím 16"/>
          <p:cNvSpPr>
            <a:spLocks noGrp="1"/>
          </p:cNvSpPr>
          <p:nvPr>
            <p:ph type="title"/>
          </p:nvPr>
        </p:nvSpPr>
        <p:spPr>
          <a:xfrm>
            <a:off x="381000" y="4993760"/>
            <a:ext cx="5867400" cy="522288"/>
          </a:xfrm>
        </p:spPr>
        <p:txBody>
          <a:bodyPr/>
          <a:lstStyle>
            <a:lvl1pPr algn="l">
              <a:buNone/>
              <a:defRPr sz="2000" b="1"/>
            </a:lvl1pPr>
          </a:lstStyle>
          <a:p>
            <a:r>
              <a:rPr lang="hu-HU" smtClean="0"/>
              <a:t>Mintacím szerkesztése</a:t>
            </a:r>
            <a:endParaRPr lang="en-US"/>
          </a:p>
        </p:txBody>
      </p:sp>
      <p:sp>
        <p:nvSpPr>
          <p:cNvPr id="26" name="Szöveg hely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hu-HU" smtClean="0"/>
              <a:t>Mintaszöveg szerkesztése</a:t>
            </a:r>
          </a:p>
        </p:txBody>
      </p:sp>
      <p:sp>
        <p:nvSpPr>
          <p:cNvPr id="5" name="Dátum helye 10"/>
          <p:cNvSpPr>
            <a:spLocks noGrp="1"/>
          </p:cNvSpPr>
          <p:nvPr>
            <p:ph type="dt" sz="half" idx="10"/>
          </p:nvPr>
        </p:nvSpPr>
        <p:spPr/>
        <p:txBody>
          <a:bodyPr/>
          <a:lstStyle>
            <a:lvl1pPr>
              <a:defRPr/>
            </a:lvl1pPr>
          </a:lstStyle>
          <a:p>
            <a:pPr>
              <a:defRPr/>
            </a:pPr>
            <a:fld id="{153456D6-CCCC-41FC-9D2E-FAF9BB37185C}" type="datetimeFigureOut">
              <a:rPr lang="hu-HU"/>
              <a:pPr>
                <a:defRPr/>
              </a:pPr>
              <a:t>2012.02.24.</a:t>
            </a:fld>
            <a:endParaRPr lang="hu-HU"/>
          </a:p>
        </p:txBody>
      </p:sp>
      <p:sp>
        <p:nvSpPr>
          <p:cNvPr id="6" name="Élőláb helye 27"/>
          <p:cNvSpPr>
            <a:spLocks noGrp="1"/>
          </p:cNvSpPr>
          <p:nvPr>
            <p:ph type="ftr" sz="quarter" idx="11"/>
          </p:nvPr>
        </p:nvSpPr>
        <p:spPr/>
        <p:txBody>
          <a:bodyPr/>
          <a:lstStyle>
            <a:lvl1pPr>
              <a:defRPr/>
            </a:lvl1pPr>
          </a:lstStyle>
          <a:p>
            <a:pPr>
              <a:defRPr/>
            </a:pPr>
            <a:endParaRPr lang="hu-HU"/>
          </a:p>
        </p:txBody>
      </p:sp>
      <p:sp>
        <p:nvSpPr>
          <p:cNvPr id="7" name="Dia számának helye 4"/>
          <p:cNvSpPr>
            <a:spLocks noGrp="1"/>
          </p:cNvSpPr>
          <p:nvPr>
            <p:ph type="sldNum" sz="quarter" idx="12"/>
          </p:nvPr>
        </p:nvSpPr>
        <p:spPr/>
        <p:txBody>
          <a:bodyPr/>
          <a:lstStyle>
            <a:lvl1pPr>
              <a:defRPr/>
            </a:lvl1pPr>
          </a:lstStyle>
          <a:p>
            <a:pPr>
              <a:defRPr/>
            </a:pPr>
            <a:fld id="{48271EFB-8DDE-455C-A8AD-E322A2DAD59C}" type="slidenum">
              <a:rPr lang="hu-HU"/>
              <a:pPr>
                <a:defRPr/>
              </a:pPr>
              <a:t>‹#›</a:t>
            </a:fld>
            <a:endParaRPr lang="hu-HU"/>
          </a:p>
        </p:txBody>
      </p:sp>
    </p:spTree>
  </p:cSld>
  <p:clrMapOvr>
    <a:masterClrMapping/>
  </p:clrMapOvr>
  <p:transition spd="slow" advClick="0" advTm="12000">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Egyenes összekötő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9" name="Szöveg helye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smtClean="0"/>
          </a:p>
        </p:txBody>
      </p:sp>
      <p:sp>
        <p:nvSpPr>
          <p:cNvPr id="11" name="Dátum helye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0F462B09-BEA6-490B-B958-56D896C877C4}" type="datetimeFigureOut">
              <a:rPr lang="hu-HU"/>
              <a:pPr>
                <a:defRPr/>
              </a:pPr>
              <a:t>2012.02.24.</a:t>
            </a:fld>
            <a:endParaRPr lang="hu-HU"/>
          </a:p>
        </p:txBody>
      </p:sp>
      <p:sp>
        <p:nvSpPr>
          <p:cNvPr id="28" name="Élőláb helye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hu-HU"/>
          </a:p>
        </p:txBody>
      </p:sp>
      <p:sp>
        <p:nvSpPr>
          <p:cNvPr id="5" name="Dia számának helye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24461E59-85BF-4D28-91BC-FB7F4B229DA1}" type="slidenum">
              <a:rPr lang="hu-HU"/>
              <a:pPr>
                <a:defRPr/>
              </a:pPr>
              <a:t>‹#›</a:t>
            </a:fld>
            <a:endParaRPr lang="hu-HU"/>
          </a:p>
        </p:txBody>
      </p:sp>
      <p:sp>
        <p:nvSpPr>
          <p:cNvPr id="10" name="Cím helye 9"/>
          <p:cNvSpPr>
            <a:spLocks noGrp="1"/>
          </p:cNvSpPr>
          <p:nvPr>
            <p:ph type="title"/>
          </p:nvPr>
        </p:nvSpPr>
        <p:spPr>
          <a:xfrm>
            <a:off x="304800" y="457200"/>
            <a:ext cx="8686800" cy="838200"/>
          </a:xfrm>
          <a:prstGeom prst="rect">
            <a:avLst/>
          </a:prstGeom>
        </p:spPr>
        <p:txBody>
          <a:bodyPr vert="horz" anchor="ctr">
            <a:normAutofit/>
          </a:bodyPr>
          <a:lstStyle/>
          <a:p>
            <a:r>
              <a:rPr lang="hu-HU" smtClean="0"/>
              <a:t>Mintacím szerkesztése</a:t>
            </a:r>
            <a:endParaRPr lang="en-US"/>
          </a:p>
        </p:txBody>
      </p:sp>
      <p:sp>
        <p:nvSpPr>
          <p:cNvPr id="9" name="Egyenes összekötő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Egyenes összekötő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37" r:id="rId4"/>
    <p:sldLayoutId id="2147483746" r:id="rId5"/>
    <p:sldLayoutId id="2147483738" r:id="rId6"/>
    <p:sldLayoutId id="2147483739" r:id="rId7"/>
    <p:sldLayoutId id="2147483747" r:id="rId8"/>
    <p:sldLayoutId id="2147483740" r:id="rId9"/>
    <p:sldLayoutId id="2147483741" r:id="rId10"/>
    <p:sldLayoutId id="2147483742" r:id="rId11"/>
  </p:sldLayoutIdLst>
  <p:transition spd="slow" advClick="0" advTm="12000">
    <p:wipe dir="d"/>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egtc.gov.hu/"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hyperlink" Target="http://www.egtc.gov.hu/" TargetMode="External"/><Relationship Id="rId2" Type="http://schemas.openxmlformats.org/officeDocument/2006/relationships/image" Target="../media/image3.jpeg"/><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 Id="rId5" Type="http://schemas.openxmlformats.org/officeDocument/2006/relationships/image" Target="../media/image6.jpeg"/><Relationship Id="rId4" Type="http://schemas.openxmlformats.org/officeDocument/2006/relationships/hyperlink" Target="http://egtc.kormany.hu/en"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4098" name="Title 1"/>
          <p:cNvSpPr>
            <a:spLocks noGrp="1"/>
          </p:cNvSpPr>
          <p:nvPr>
            <p:ph type="title"/>
          </p:nvPr>
        </p:nvSpPr>
        <p:spPr>
          <a:xfrm>
            <a:off x="457200" y="1196752"/>
            <a:ext cx="8229600" cy="2088232"/>
          </a:xfrm>
        </p:spPr>
        <p:txBody>
          <a:bodyPr>
            <a:normAutofit fontScale="90000"/>
          </a:bodyPr>
          <a:lstStyle/>
          <a:p>
            <a:pPr marL="63500" algn="ctr" eaLnBrk="1" fontAlgn="auto" hangingPunct="1">
              <a:spcAft>
                <a:spcPts val="0"/>
              </a:spcAft>
              <a:defRPr/>
            </a:pPr>
            <a:r>
              <a:rPr lang="hu-HU" sz="2800" b="1" dirty="0" smtClean="0"/>
              <a:t/>
            </a:r>
            <a:br>
              <a:rPr lang="hu-HU" sz="2800" b="1" dirty="0" smtClean="0"/>
            </a:br>
            <a:r>
              <a:rPr lang="en-US" sz="1800" b="1" dirty="0" smtClean="0">
                <a:solidFill>
                  <a:srgbClr val="002060"/>
                </a:solidFill>
                <a:latin typeface="+mn-lt"/>
              </a:rPr>
              <a:t>Ministry of Public Administration and</a:t>
            </a:r>
            <a:r>
              <a:rPr lang="hu-HU" sz="1800" b="1" dirty="0" smtClean="0">
                <a:solidFill>
                  <a:srgbClr val="002060"/>
                </a:solidFill>
                <a:latin typeface="+mn-lt"/>
              </a:rPr>
              <a:t> Justice</a:t>
            </a:r>
            <a:br>
              <a:rPr lang="hu-HU" sz="1800" b="1" dirty="0" smtClean="0">
                <a:solidFill>
                  <a:srgbClr val="002060"/>
                </a:solidFill>
                <a:latin typeface="+mn-lt"/>
              </a:rPr>
            </a:br>
            <a:r>
              <a:rPr lang="en-US" sz="1800" b="1" dirty="0" smtClean="0">
                <a:solidFill>
                  <a:srgbClr val="002060"/>
                </a:solidFill>
                <a:latin typeface="+mn-lt"/>
                <a:cs typeface="Arial" pitchFamily="34" charset="0"/>
              </a:rPr>
              <a:t/>
            </a:r>
            <a:br>
              <a:rPr lang="en-US" sz="1800" b="1" dirty="0" smtClean="0">
                <a:solidFill>
                  <a:srgbClr val="002060"/>
                </a:solidFill>
                <a:latin typeface="+mn-lt"/>
                <a:cs typeface="Arial" pitchFamily="34" charset="0"/>
              </a:rPr>
            </a:br>
            <a:r>
              <a:rPr lang="en-US" sz="2800" b="1" dirty="0" smtClean="0">
                <a:solidFill>
                  <a:srgbClr val="002060"/>
                </a:solidFill>
                <a:latin typeface="+mn-lt"/>
                <a:cs typeface="Arial" pitchFamily="34" charset="0"/>
              </a:rPr>
              <a:t/>
            </a:r>
            <a:br>
              <a:rPr lang="en-US" sz="2800" b="1" dirty="0" smtClean="0">
                <a:solidFill>
                  <a:srgbClr val="002060"/>
                </a:solidFill>
                <a:latin typeface="+mn-lt"/>
                <a:cs typeface="Arial" pitchFamily="34" charset="0"/>
              </a:rPr>
            </a:br>
            <a:r>
              <a:rPr lang="en-US" sz="3100" b="1"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mn-lt"/>
                <a:cs typeface="Arial" pitchFamily="34" charset="0"/>
              </a:rPr>
              <a:t>Conference of EGTC approval authorities</a:t>
            </a:r>
            <a:r>
              <a:rPr lang="en-US" sz="3100" b="1"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mn-lt"/>
              </a:rPr>
              <a:t>, Lovasberény</a:t>
            </a:r>
            <a:br>
              <a:rPr lang="en-US" sz="3100" b="1"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mn-lt"/>
              </a:rPr>
            </a:br>
            <a:r>
              <a:rPr lang="hu-HU" sz="3100" b="1"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mn-lt"/>
              </a:rPr>
              <a:t>02/27-28/</a:t>
            </a:r>
            <a:r>
              <a:rPr lang="en-US" sz="3100" b="1"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mn-lt"/>
              </a:rPr>
              <a:t>2012</a:t>
            </a:r>
            <a:r>
              <a:rPr lang="en-US" sz="2800" b="1" dirty="0" smtClean="0">
                <a:solidFill>
                  <a:srgbClr val="002060"/>
                </a:solidFill>
                <a:latin typeface="+mn-lt"/>
              </a:rPr>
              <a:t/>
            </a:r>
            <a:br>
              <a:rPr lang="en-US" sz="2800" b="1" dirty="0" smtClean="0">
                <a:solidFill>
                  <a:srgbClr val="002060"/>
                </a:solidFill>
                <a:latin typeface="+mn-lt"/>
              </a:rPr>
            </a:br>
            <a:endParaRPr lang="en-US" dirty="0" smtClean="0">
              <a:solidFill>
                <a:srgbClr val="002060"/>
              </a:solidFill>
              <a:latin typeface="+mn-lt"/>
            </a:endParaRPr>
          </a:p>
        </p:txBody>
      </p:sp>
      <p:sp>
        <p:nvSpPr>
          <p:cNvPr id="7171" name="AutoShape 5" descr="data:image/jpg;base64,/9j/4AAQSkZJRgABAQAAAQABAAD/2wCEAAkGBhMSERUUExQVFBUVGBcVFBcWGBQUFRcVFhQVFBQVFRcXHCYeFxkjGRQUHy8gJCcpLCwsFR4xNTAqNSYrLCkBCQoKDgwOFQ8PGikcHBwpKSkpKSkpLCkpKSkpKSwpKSkpKSkpLCksKSkpKSkpLCwpKSkpKSwsKSkpLCksKSwsKf/AABEIAMIBAwMBIgACEQEDEQH/xAAcAAABBQEBAQAAAAAAAAAAAAADAAECBAUGBwj/xAA8EAABAwIDBAgFAwIGAwEAAAABAAIRAyEEEjEFQVFhBhMicYGRofAUMrHB0ULh8QdSFSNigpKyg9Lycv/EABkBAQEBAQEBAAAAAAAAAAAAAAABAgMEBf/EAB4RAQEBAQADAQEBAQAAAAAAAAABEQIDEiETMUFR/9oADAMBAAIRAxEAPwD0Y0kB9IK25pKj1HJddc8Zz6KA7DrYdQCE6ir7GMd+GQXUFsvpIFSmr7JjJdRUDTWhUagOpq6mKZYoEK05qEWJq4FCaEYMUS1TTA4SUiE0Jq4UJJJIhwptKGERoQFBSLlKnTJTmko0i0SrFKkhNarDHoYm1sKFZ9vwphyhiWDLf7blNHPbUAN3EBwmACdObR8y4nGY4uOUktve0GTxI5t3T8wut/pHten2sry52kQLOGkEQ6R5LM2MGPb2gXES45rw50xI3wN2/NuusX60q4bCtp9sCXCIPZAJ/SGy4n5p7x4LTZgS4EhzMpGYuhrXSPmGYnQgxBtZDx2LZ1VRjacdkSQdDoSATG4GQAZCr7O2wOrphzyc3ZexgykNaSCXE3MtgxIEOGqitrA7Ppn5nQDPzEaN+SQXQbGe0NSLWAWiMG9wYZhsCCRTYyMuVsHLM23HTfZVtkbVAa7IzK2wFiAbSSY1H5V3Z9N7iTJjNmLZsL6tiwtu5+WoglPYzSTDqoyhxID3OcReSAd5E2i5eDwKnjcJRFMnratwAAalQFtjEsBkdy1KNAtY4/qubC8jcdZgQPBcVtHHZah1kjKZ7jdsiIudOGqt+JFb4LCixIB4F1WfGCkrQxNIfNrvnMTyntDdySWVesB8KTKiA6kUmmLKsrDqoKBUqBMWcyo9QTuRUHvCrVHAq06gUL4YqiqaaG6gtEYeEvhwmpjHfQQ+pWycGouwKauMYthQcFo18KqrqCamKpamLFbGHPBSOEKauKGRRLVddRTfDJpioxqMymjDDKQammHpkqWSVNgUurUEG0lMUvFSapq6BkFZ22GHLZ0ceMb99lqt1hYO26xDiGOa4n9PzG3dopRxW0cMHFxgWcBmBsDDSGwNBJP/ABRNlYDK021k245iLA2FgBfRa20MDlpOgiXOE3OvVTz8e6FzWMa9lMwYMukCdzt/kPcrDSG3McxmYC5iBpYkXIjeNFh4LHEODomPlDuEkgfX0UKlObnjHPfuQmUexM8vT87uSiuv2V0jaWFmXtPyC14As6eFgLc+ULqtgbRBfeS4nK6bQN0HSAWnvleX7PEES4Nm4zcjYkevgtLZ21zTqDKTmBtNmkRB4c7qyo9sdUBG4yuN6QUqbHEmO82H77lXwfSKqW5AMuUgC4JM6aWI+yy+km0ddC4wTPEa5d06eq3evjMjnK20HZjDzE2tPhcyksyriO0YnyCdctbfSgrJzdUmuO9SFVdXNabZFuqPXp24sKKuyeCQCrOx9tUL44qLq6e9KnRJ3hUhjFIYyNEFo043qLgOKpvxE70J2JITBcNEcUM02hVfilLr8yAwyypPY2FSc07lEPKA7gFEuamzcUFzwiikhJoCqvfwU2Ncqi1ATtpoEuCmHk8UB3UmwquJ2hSpg5nAQJvYclk9I8W4ABkkXzQd40B8YXH9Lse6rTBaMtmy3ebWJJ5EeqlpjQdth3WOqtJ3mATJ0Dc24icvgsv/ABF0hzHtDHEC0k5gQ6Tabxb3OBX2hUbRyhxlx3TAFhGgHlxQqe0f8tt7iQbmw3BZ1RsZtmpnLS4uvI1u6HNBIPIhTeSGA1JzEMLQZE5uyJiSTAnn5LLqvHZfmBJdJGvi7z0Sp7TLy0VDmgBjZMBoBEGeV1AQ0C4EyCWyZPNwB3a3shUKcjKBBByOsTlIEF/Hw42V2ptjK2o1oH+Y3L4S7NAtBJJWVRqwSTckHlLriTxsSqLeCwPWmQCcsgjncgcgBqtFuBAJLn5I/SJJjxmdOJ1HNTo4jI1rG9kMaHOM3zEEkk7yS4fRPswNquLqnZGcSRJdlyuzEGP9J5yQg1th0D1gJJIDgB/qLjaAbWgid3gjdJ2kW7QaMwaSMoJtLXf/AD91dfjaTGABoLY1A0Il4nfMREc1k47pGAHtLSIALWuzWJkOIzOlwg6GdToqOUqCSTY8y5hJ80kWpjQTJB8AI8LpLI97NRQ6xHNHmmOGK3rIJqqDkY0k2RNAPNLMUfImNNNMViSoh7keGneFLqk0wBriiNKlCUpqhuak229EAHBIsCgHnhJ705oKJolFCLuagXorsPyURgSdFdQLr4UviimOCd/afJCFM8CqDjElY3SDpUaHZESRIJvdH2hjjTAyjv5LielNd1SsC4Q0tHifDfos2rFWttbEVHOcS8zObLppBHDeqOO2k52S57I4WBPfuW1gCGN0Bh0uadAZExBvbMDwF7wsTG4Vz3uAnK2BfmJngfllZxT4PbjmgtLWFvEtBIPEGNYssuvqTxunqktgaW9NVXqYgmL6fRT6IPdHj+UMQUfLHqhb0UpVjBOBc0RMu4xYZXa7vl9VULkXDajhDjrGtvsqjSrYw9oOOYTpMG9xJHCBY6W4LV6PbXo0ngOZMtyuJgxqTltbcuZdX1J3/wAKVBp3Wjf3XV1HVbT2+19QhvYE20dERukRvlYOIxku4OBMG+WDy4RZANYbz537yPNAqVAeP7pofNH7J0I1ncvRJFez9LNtiphc1N3VljyD2STIfD7i4F5/2q10H226u7Kc8NYH1HOEgCIHaG9xzGOXJcLiq1RrjTeey6p1bmuubku/VNoMQeMFdl0QoPyvcxsNL82drruvmZn7gRcHy35NdNtGrNQU6TsxfAykFsEO7UyLWDp8Fo4k0GFrXPGZxDQBeCeMaLluj7agq1a9R/aBNNpkvDWuDSXOdrN227rqrjNvYdj6beuBaAKj5lxcTmNoEgAkCy529RqZXdu2YyCc2mu9ZuPw4As+xtcX8IWd0K6WHEVXNpyRoGugNsTLtAZgD1Wzt/KIuwtccpYTB72mdASJFu8CZ5XydR0nEc5hsARDRUBmTGl5EknhfdOq6ZuyXEXLZ4SuV2Bj6LagaTdriGZTmaW1GudLT80A0zaf1bohb74a81nOJDbuGgBkiAAY3E33gJfJYeko/wDh5kjgm/w9bezDDQTBLrmOd49VfkLU7tjFmVyZwHco/BFdU7DsOoCicGw6ALXtU+OUdhXIbsMV1xwDeCj8A3gr7UyOPOHTimRoV152e3h9Ehs1n9oT9KZHJipUGhQ3Zt4XYHZVL+weqG7YtM7iO4lT3PjzXpRhmhmeDmjmBHMi64Tap6xgLAczSSRd0C19JnU+yvUv6i4IUaQeHPymWkAnWJAsPrwXnIxDRQq1Wk53OysaSyzTJvABm5PBT9GvRqNw7WYd1N4a5+UGQJaCRIkaRBXJ4jaZJrB8AuAgOF7F3ZLjckS2++xVQbVIzuntOmYJaZJN7cJNgsiriS50ldJeqzZEsRW0toI5IDXb96d9UlQe+FpCe4qBKGX3T5lUEcwR6eCePl7jPmhsePrZIjsi+o5cSgLhiMwkSBw4i90XPIhvj78lWomDrruMjyOmqnSrEGIA47oibD3uUE61Mgwbb1FlAu0N5gC/v+UJ75MqdOqfz9dUDmnFiDKSCRxKSo9A6VbcZWxLXdmJAeGQTBbLstoMNaOMZokwV3WG6cYQUGtpuIeSGjN2gCXfMQBYAHNYCwOi8Qb8w43PmNfJEp1i11iWxvkyNQTbks3n/FeqdKtutwtPLhSagqiXPcSREkucSbFxdJtoSYndwT9oueS6pJgAEzcyDB43t3DdoqlbaLzTDHHODBvJy5bANva31VQtJba4nzgeqkmD1Xo/00w9CjmaQ2oG9lrQ4jSxNzLtxGui5Xae2jXbGZxAe94DrAZgDIG68rHwjAGuGdglo1FuJHfw4qn1t9VmcTda9q6vYHSHJUBqzDJIyxmzNaGNAMbpXWVumByNywBUF80mGtc6MsmDJi1t25eXUMTlJ0v3zv4d6v09pFwDSQQDMW3ls+cDwBWeuJbrU6x75sFxzGAera1sGwBcRLtAJ3X71fx3SSjTZmLs18oDYkm3pdeE7R26+w+IdeHOa0uyhx3COECOCr19ukiz3GdZMkxoZjmuU4v+NWz/AF9BP29QFM1C8QIBi5k7gBqr1KuCARcESO4rwnZnTFnVVWVZ7UZLkgQ5pjjuN+a6bZ39TWBjWOcW5MsES4uEbz37uBWL7RfXmvUut5JxUPBcTS/qTRNJ7pAe12UAGdYh190mPBaOG6d4U0BVfVa3cRMnMBcAD3cLPtU9HTdYlmXLbM/qJg672sY9wc6YBbEQBr6+St1umeFDi0PD3TGVsEklwbAGup9EvdT0rfDwkXBUcJtJlRsi2kzA1E6qz1o4qfol4sYHTbEAUMppl7XETIka7r2MSddy8t6RYHBsZaQ5rdIBdn4EzH6j/wAQvYdtupOouNT5WjNMAxH8L586ZdIqdfEOcxoDIiNJg6xNk43rr46fJz9c1jqvaJ0+/FZ5MomIrSUFtRfRjz0Zml0N5Th9kJ71UTzWTblAFMHoJhyk9ssHIn7IbDKsUh2XD/dPp90AQisZPv3uQAJI5q1TPZ80AolJ3AIbn+W9MX/ugRKdN1g4pIi6GkHQ/TRRc10qRLvc/lSzuy/KYHfCKiXW3qTSU5YTuPmVN2CI4HuLvwFANzjvnd6aJU38VIUnj9PpKFUY4bkBw9S6xVm0XFT6ipPy+iKO+pop06yj8HVcLMPorFPZdSLtKCJqSpGse5Tp7ErONh5kBX6nQ/EZQSWgd8lQU21yGkbio9ctfC9E6hYcxAWhhegZIk1AJ5Ex3LPyNa5uhjnMcHMcQRoRYjuKTce6c2YzMzJmZmZ4yuzof03pE9qo88mgD7FWGf06wrTdz/EgfRqzeuIsnTmndLazqeR1VzgCCGmYNonv7+JWjX/qDiTSpAVn5mEyRwBaWg/3XG/gulp9A8ARLmPPPO/8q2OguADRFFx/8j//AGXC9+L/AI6yeR5ntLpTiKoIfVe4HcTu4TrF9OawcQZXoXSvYeGoUy5lJzzvGZxDB/cXA+EEFee1zNwIG4XP1Xbi82bzHPr2n9UHlQLkc0UmUm7121zQ1Qqjkd72jfKG7KQkAA9TGnvikKE6IjaBjf8ARVAWuCLQqmePHuUHYXLxKnTBsNEDuAEXmb8IKK18iOPBVQ68E8kehWt3b95QJzY3d6E9hiUdr5ScLKaKpPI+RSVxrUk0aJxJzfp8gpnGn/Tv3D7ITqUPI5H0JH2UqODcdWkaxrwVQviL6DyRXYqN29Dx+GywR7KDm7Pj+VFap2hDT2Du3xrCzK2PJ3QtSoz/ACnwD+k+gWK4Em6kq2CsxJhWKOKfun0/CBhaUz4LYwuyicvP8hL1iyagKlSPlcPLhzalVqOy3JHiujxHRgtNgI1sD9FWxmwZa2DF+fcuc8kq3lm4BrjvdA35jH0XQ4vZlU02kFx/3w3/ALXR9nbEy0Kk8RGg/Vz93Xa4PZYNFgMbjcT9lx78n346c8vP6Wwq5Y8OJ3RDn+MyVo7P6HV+pBzBvcJPnx8V3D6DA2M48o9CrNFzA0DMNOMei43ydV0nMjj9jdFaoImq8Cb/AC3tyV13RRwN6jiJm+X+6eC6Wi9nsftKsCozgfoufXXTcxRwWygGRMaclojBDKBOikx3BseamSFy9db1xfTXAEMgHUX3xqvLNo4c3AIgWFrfRe29J8IH0HQLrxjbg6rM12syD3/uvX4Pnxw8n1y9SzvT+FVrPsd6liX9oqFO5Xvjyq8hFbiD7AVirQEc7qq+lC1oI2s6NT5qx1pOuqqDnKM0gEa314j1hQEzx9PDRQkTPkp5m6RUk7jlaPEqNemIkRbT9vJBVr2fJ5FFZZ3I+wnqtDmzw9wgZ7dyC+xtrpWQaNVXMJTkyYg/VZ/gGaZ9lMr7midPokp7NYvsoRXa3/8AX/aV2mK2QIZpzsd43rjH1x1oI46x53XV0sY00wSZ7zPqtVhhdIcAd14PC+gWKzDbjIvzXXNy1KZI+/dZc/iMPlqHztN/QIrpNkbJa6i4RMi8gnylYu1NiBobAI1+q6HoltCWuBtG68wm23UaQ2159jRc5LK3bHO7J2aMxtPh+V1FDCBoboI7u/7LL2XV7UwBOb1A/C03YrskWnw/KnctXmyOow7C91yDppYaeKsVtl9nUWPBYuBx5sd6uu2lb9yuP59N+0aLdnw0jNr73KywtEAmfF35WGMfz+6d2LJ3lT87v09v+N1zqX9o+v1TjGtGgHouedixvMd5hRGMG5X809nRnaQSbj+C5s48cfsm/wAQHf5fdL4lnbqG7TPFDqbUPFc8Noe5CZ2LPP0XP8m/0jXxe0yWkce5eR9OsZmqm67jH40BpJIgc15rt+rmeSu3j4yuffWxg1HKYxRj5W+SG9QXqcVg48/2geaG7FE8J4xKE1smB629Ub4V4OkRqgZgd+SN3khNeNCrrKbeF7afhKth2ECLQSRxvFiQNPyhitmt2fH3wSadyQpZTuIGt92+yNTc3u9fNACpTLL7jr+/mq73Srda4gE/ZVRSJ92VgeiYcFtYWmIHA+7LJo0Ce8ex3K/hKbpEi41uIvpdZ6It1HGTDQfNJTcTxjzCS5a2sY3CEER9Rv0C29k05pEHUcNdEbEYQFwMCRzJ+gHqrWFpwF6HJT2dTc0uF4Ohgj0hPWwMvB+qudXebohCAeCw4YDEe+UqrtJ5Pv6K7Kr12yPf3RVHA2IK1GlUmUY9yrTSpguYevCsOxXAn1WaKhSNVMF44k8U7sYY18rfdZ3XJComC2a6RxSpuqqBqKi2a6b4rmqgeouxB5eQQXPivc29FEYwjeqfXpxUQC2xj4ZM6z3+eq5PFdq/qVu7df2beXleVz1N/ZIUFB6iAi1m3QgVBBwU6OLczQ24G48k1UIRKo0KePa75gRzEfj77kQVKZ0cDy0PqsopkxdbJYIjKDz7Ujysq3UkaHw1VOmfDgVMYtw3z3gH91MEahvcny09VGo+SY053RHYmdfyPI/lRbSzaboB4cu5VBMLiCCRAhwg/byIBVzDVHAOjU29UCnhyCARrBPPkFqUsPHIETx8PqsdVqJsrvgb+dkyk5zeASXPY07Y0pUwFBtSU7nL0OJy1IoZqJg5FTchuScUPMgVuXgpwgl5UmDjCCTgolIeaZ8IIpgVHxTPcinLk0lQB/lSc8IHJQyUPrgmNRETJTtchOemzoAbXgsjnP28dVzdSxPBdFjHdn6dywcZa/HxUVHqg8GN3KVQLYP8rSw9Xs9/NUsQZQBqPsglSKYlBFOGpkxQTmEgJ7/sotKnTPgUESLgaLWospubkbYkRGs21v5qk3KQZFzEHUDUnx0HitHDUWiCDuGnqOR8bqWrBtTO/h5KzUqWiTpG6Dx8Z+ymXNA4jdy4Ko7EzMkmN5knzXL+tw3V+4TobhwcPGQUkR2rVPMqg1nfx1RM1l3ckzUS6xClQe8e7oojnniFDrPHxt9UJ9bl9kI1j7/lBaNTn4KDq3h3x9FVNfvUTiTyQXOtP82+6Y1x3ngFnPxPM+EfVQOJ7vfigvPxJ3+iCcYd3vwVJ9WUMvQXvi51PlZOcTzB75Wf1x3WTdYguuxXcl107/fkqPW8lIVEFvruafriqPXc1JtXmgtVXSFm4mmfJWhVUHmUVkVJBvCBUWlUojv7vfcqNanCgquCiiEIZQRKZShNlQMk03TkJlRYa2dLnhxAVrBvnsG3fbjCo0qkEQYPpwur1Edq5km37hZqr1UyOMBAqPO48+Y98EXQRPl3yoMqt0gg8rgzyXNovhKm4A8xokrDKoAuB6/YpIOnYphJJdnMxTRZJJBUe5BqFJJBXOqTxdJJEBchOKSSKSZMkgYqJTpIGSCSSBgURuqZJARmqi/U9ySSAbx9Fn4g280kkFMm6ZJJRSGqTvykkgiFFySSoi3VHpmCYtfckkg2XiwVRov4n6JJLlf61EqjzJuUkkkH/9k="/>
          <p:cNvSpPr>
            <a:spLocks noChangeAspect="1" noChangeArrowheads="1"/>
          </p:cNvSpPr>
          <p:nvPr/>
        </p:nvSpPr>
        <p:spPr bwMode="auto">
          <a:xfrm>
            <a:off x="63500" y="-695325"/>
            <a:ext cx="1905000" cy="1428750"/>
          </a:xfrm>
          <a:prstGeom prst="rect">
            <a:avLst/>
          </a:prstGeom>
          <a:noFill/>
          <a:ln w="9525">
            <a:noFill/>
            <a:miter lim="800000"/>
            <a:headEnd/>
            <a:tailEnd/>
          </a:ln>
        </p:spPr>
        <p:txBody>
          <a:bodyPr/>
          <a:lstStyle/>
          <a:p>
            <a:endParaRPr lang="hu-HU">
              <a:latin typeface="Franklin Gothic Book" pitchFamily="34" charset="0"/>
            </a:endParaRPr>
          </a:p>
        </p:txBody>
      </p:sp>
      <p:sp>
        <p:nvSpPr>
          <p:cNvPr id="7172" name="AutoShape 7" descr="data:image/jpg;base64,/9j/4AAQSkZJRgABAQAAAQABAAD/2wCEAAkGBhMSERUUExQVFBUVGBcVFBcWGBQUFRcVFhQVFBQVFRcXHCYeFxkjGRQUHy8gJCcpLCwsFR4xNTAqNSYrLCkBCQoKDgwOFQ8PGikcHBwpKSkpKSkpLCkpKSkpKSwpKSkpKSkpLCksKSkpKSkpLCwpKSkpKSwsKSkpLCksKSwsKf/AABEIAMIBAwMBIgACEQEDEQH/xAAcAAABBQEBAQAAAAAAAAAAAAADAAECBAUGBwj/xAA8EAABAwIDBAgFAwIGAwEAAAABAAIRAyEEEjEFQVFhBhMicYGRofAUMrHB0ULh8QdSFSNigpKyg9Lycv/EABkBAQEBAQEBAAAAAAAAAAAAAAABAgMEBf/EAB4RAQEBAQADAQEBAQAAAAAAAAABEQIDEiETMUFR/9oADAMBAAIRAxEAPwD0Y0kB9IK25pKj1HJddc8Zz6KA7DrYdQCE6ir7GMd+GQXUFsvpIFSmr7JjJdRUDTWhUagOpq6mKZYoEK05qEWJq4FCaEYMUS1TTA4SUiE0Jq4UJJJIhwptKGERoQFBSLlKnTJTmko0i0SrFKkhNarDHoYm1sKFZ9vwphyhiWDLf7blNHPbUAN3EBwmACdObR8y4nGY4uOUktve0GTxI5t3T8wut/pHten2sry52kQLOGkEQ6R5LM2MGPb2gXES45rw50xI3wN2/NuusX60q4bCtp9sCXCIPZAJ/SGy4n5p7x4LTZgS4EhzMpGYuhrXSPmGYnQgxBtZDx2LZ1VRjacdkSQdDoSATG4GQAZCr7O2wOrphzyc3ZexgykNaSCXE3MtgxIEOGqitrA7Ppn5nQDPzEaN+SQXQbGe0NSLWAWiMG9wYZhsCCRTYyMuVsHLM23HTfZVtkbVAa7IzK2wFiAbSSY1H5V3Z9N7iTJjNmLZsL6tiwtu5+WoglPYzSTDqoyhxID3OcReSAd5E2i5eDwKnjcJRFMnratwAAalQFtjEsBkdy1KNAtY4/qubC8jcdZgQPBcVtHHZah1kjKZ7jdsiIudOGqt+JFb4LCixIB4F1WfGCkrQxNIfNrvnMTyntDdySWVesB8KTKiA6kUmmLKsrDqoKBUqBMWcyo9QTuRUHvCrVHAq06gUL4YqiqaaG6gtEYeEvhwmpjHfQQ+pWycGouwKauMYthQcFo18KqrqCamKpamLFbGHPBSOEKauKGRRLVddRTfDJpioxqMymjDDKQammHpkqWSVNgUurUEG0lMUvFSapq6BkFZ22GHLZ0ceMb99lqt1hYO26xDiGOa4n9PzG3dopRxW0cMHFxgWcBmBsDDSGwNBJP/ABRNlYDK021k245iLA2FgBfRa20MDlpOgiXOE3OvVTz8e6FzWMa9lMwYMukCdzt/kPcrDSG3McxmYC5iBpYkXIjeNFh4LHEODomPlDuEkgfX0UKlObnjHPfuQmUexM8vT87uSiuv2V0jaWFmXtPyC14As6eFgLc+ULqtgbRBfeS4nK6bQN0HSAWnvleX7PEES4Nm4zcjYkevgtLZ21zTqDKTmBtNmkRB4c7qyo9sdUBG4yuN6QUqbHEmO82H77lXwfSKqW5AMuUgC4JM6aWI+yy+km0ddC4wTPEa5d06eq3evjMjnK20HZjDzE2tPhcyksyriO0YnyCdctbfSgrJzdUmuO9SFVdXNabZFuqPXp24sKKuyeCQCrOx9tUL44qLq6e9KnRJ3hUhjFIYyNEFo043qLgOKpvxE70J2JITBcNEcUM02hVfilLr8yAwyypPY2FSc07lEPKA7gFEuamzcUFzwiikhJoCqvfwU2Ncqi1ATtpoEuCmHk8UB3UmwquJ2hSpg5nAQJvYclk9I8W4ABkkXzQd40B8YXH9Lse6rTBaMtmy3ebWJJ5EeqlpjQdth3WOqtJ3mATJ0Dc24icvgsv/ABF0hzHtDHEC0k5gQ6Tabxb3OBX2hUbRyhxlx3TAFhGgHlxQqe0f8tt7iQbmw3BZ1RsZtmpnLS4uvI1u6HNBIPIhTeSGA1JzEMLQZE5uyJiSTAnn5LLqvHZfmBJdJGvi7z0Sp7TLy0VDmgBjZMBoBEGeV1AQ0C4EyCWyZPNwB3a3shUKcjKBBByOsTlIEF/Hw42V2ptjK2o1oH+Y3L4S7NAtBJJWVRqwSTckHlLriTxsSqLeCwPWmQCcsgjncgcgBqtFuBAJLn5I/SJJjxmdOJ1HNTo4jI1rG9kMaHOM3zEEkk7yS4fRPswNquLqnZGcSRJdlyuzEGP9J5yQg1th0D1gJJIDgB/qLjaAbWgid3gjdJ2kW7QaMwaSMoJtLXf/AD91dfjaTGABoLY1A0Il4nfMREc1k47pGAHtLSIALWuzWJkOIzOlwg6GdToqOUqCSTY8y5hJ80kWpjQTJB8AI8LpLI97NRQ6xHNHmmOGK3rIJqqDkY0k2RNAPNLMUfImNNNMViSoh7keGneFLqk0wBriiNKlCUpqhuak229EAHBIsCgHnhJ705oKJolFCLuagXorsPyURgSdFdQLr4UviimOCd/afJCFM8CqDjElY3SDpUaHZESRIJvdH2hjjTAyjv5LielNd1SsC4Q0tHifDfos2rFWttbEVHOcS8zObLppBHDeqOO2k52S57I4WBPfuW1gCGN0Bh0uadAZExBvbMDwF7wsTG4Vz3uAnK2BfmJngfllZxT4PbjmgtLWFvEtBIPEGNYssuvqTxunqktgaW9NVXqYgmL6fRT6IPdHj+UMQUfLHqhb0UpVjBOBc0RMu4xYZXa7vl9VULkXDajhDjrGtvsqjSrYw9oOOYTpMG9xJHCBY6W4LV6PbXo0ngOZMtyuJgxqTltbcuZdX1J3/wAKVBp3Wjf3XV1HVbT2+19QhvYE20dERukRvlYOIxku4OBMG+WDy4RZANYbz537yPNAqVAeP7pofNH7J0I1ncvRJFez9LNtiphc1N3VljyD2STIfD7i4F5/2q10H226u7Kc8NYH1HOEgCIHaG9xzGOXJcLiq1RrjTeey6p1bmuubku/VNoMQeMFdl0QoPyvcxsNL82drruvmZn7gRcHy35NdNtGrNQU6TsxfAykFsEO7UyLWDp8Fo4k0GFrXPGZxDQBeCeMaLluj7agq1a9R/aBNNpkvDWuDSXOdrN227rqrjNvYdj6beuBaAKj5lxcTmNoEgAkCy529RqZXdu2YyCc2mu9ZuPw4As+xtcX8IWd0K6WHEVXNpyRoGugNsTLtAZgD1Wzt/KIuwtccpYTB72mdASJFu8CZ5XydR0nEc5hsARDRUBmTGl5EknhfdOq6ZuyXEXLZ4SuV2Bj6LagaTdriGZTmaW1GudLT80A0zaf1bohb74a81nOJDbuGgBkiAAY3E33gJfJYeko/wDh5kjgm/w9bezDDQTBLrmOd49VfkLU7tjFmVyZwHco/BFdU7DsOoCicGw6ALXtU+OUdhXIbsMV1xwDeCj8A3gr7UyOPOHTimRoV152e3h9Ehs1n9oT9KZHJipUGhQ3Zt4XYHZVL+weqG7YtM7iO4lT3PjzXpRhmhmeDmjmBHMi64Tap6xgLAczSSRd0C19JnU+yvUv6i4IUaQeHPymWkAnWJAsPrwXnIxDRQq1Wk53OysaSyzTJvABm5PBT9GvRqNw7WYd1N4a5+UGQJaCRIkaRBXJ4jaZJrB8AuAgOF7F3ZLjckS2++xVQbVIzuntOmYJaZJN7cJNgsiriS50ldJeqzZEsRW0toI5IDXb96d9UlQe+FpCe4qBKGX3T5lUEcwR6eCePl7jPmhsePrZIjsi+o5cSgLhiMwkSBw4i90XPIhvj78lWomDrruMjyOmqnSrEGIA47oibD3uUE61Mgwbb1FlAu0N5gC/v+UJ75MqdOqfz9dUDmnFiDKSCRxKSo9A6VbcZWxLXdmJAeGQTBbLstoMNaOMZokwV3WG6cYQUGtpuIeSGjN2gCXfMQBYAHNYCwOi8Qb8w43PmNfJEp1i11iWxvkyNQTbks3n/FeqdKtutwtPLhSagqiXPcSREkucSbFxdJtoSYndwT9oueS6pJgAEzcyDB43t3DdoqlbaLzTDHHODBvJy5bANva31VQtJba4nzgeqkmD1Xo/00w9CjmaQ2oG9lrQ4jSxNzLtxGui5Xae2jXbGZxAe94DrAZgDIG68rHwjAGuGdglo1FuJHfw4qn1t9VmcTda9q6vYHSHJUBqzDJIyxmzNaGNAMbpXWVumByNywBUF80mGtc6MsmDJi1t25eXUMTlJ0v3zv4d6v09pFwDSQQDMW3ls+cDwBWeuJbrU6x75sFxzGAera1sGwBcRLtAJ3X71fx3SSjTZmLs18oDYkm3pdeE7R26+w+IdeHOa0uyhx3COECOCr19ukiz3GdZMkxoZjmuU4v+NWz/AF9BP29QFM1C8QIBi5k7gBqr1KuCARcESO4rwnZnTFnVVWVZ7UZLkgQ5pjjuN+a6bZ39TWBjWOcW5MsES4uEbz37uBWL7RfXmvUut5JxUPBcTS/qTRNJ7pAe12UAGdYh190mPBaOG6d4U0BVfVa3cRMnMBcAD3cLPtU9HTdYlmXLbM/qJg672sY9wc6YBbEQBr6+St1umeFDi0PD3TGVsEklwbAGup9EvdT0rfDwkXBUcJtJlRsi2kzA1E6qz1o4qfol4sYHTbEAUMppl7XETIka7r2MSddy8t6RYHBsZaQ5rdIBdn4EzH6j/wAQvYdtupOouNT5WjNMAxH8L586ZdIqdfEOcxoDIiNJg6xNk43rr46fJz9c1jqvaJ0+/FZ5MomIrSUFtRfRjz0Zml0N5Th9kJ71UTzWTblAFMHoJhyk9ssHIn7IbDKsUh2XD/dPp90AQisZPv3uQAJI5q1TPZ80AolJ3AIbn+W9MX/ugRKdN1g4pIi6GkHQ/TRRc10qRLvc/lSzuy/KYHfCKiXW3qTSU5YTuPmVN2CI4HuLvwFANzjvnd6aJU38VIUnj9PpKFUY4bkBw9S6xVm0XFT6ipPy+iKO+pop06yj8HVcLMPorFPZdSLtKCJqSpGse5Tp7ErONh5kBX6nQ/EZQSWgd8lQU21yGkbio9ctfC9E6hYcxAWhhegZIk1AJ5Ex3LPyNa5uhjnMcHMcQRoRYjuKTce6c2YzMzJmZmZ4yuzof03pE9qo88mgD7FWGf06wrTdz/EgfRqzeuIsnTmndLazqeR1VzgCCGmYNonv7+JWjX/qDiTSpAVn5mEyRwBaWg/3XG/gulp9A8ARLmPPPO/8q2OguADRFFx/8j//AGXC9+L/AI6yeR5ntLpTiKoIfVe4HcTu4TrF9OawcQZXoXSvYeGoUy5lJzzvGZxDB/cXA+EEFee1zNwIG4XP1Xbi82bzHPr2n9UHlQLkc0UmUm7121zQ1Qqjkd72jfKG7KQkAA9TGnvikKE6IjaBjf8ARVAWuCLQqmePHuUHYXLxKnTBsNEDuAEXmb8IKK18iOPBVQ68E8kehWt3b95QJzY3d6E9hiUdr5ScLKaKpPI+RSVxrUk0aJxJzfp8gpnGn/Tv3D7ITqUPI5H0JH2UqODcdWkaxrwVQviL6DyRXYqN29Dx+GywR7KDm7Pj+VFap2hDT2Du3xrCzK2PJ3QtSoz/ACnwD+k+gWK4Em6kq2CsxJhWKOKfun0/CBhaUz4LYwuyicvP8hL1iyagKlSPlcPLhzalVqOy3JHiujxHRgtNgI1sD9FWxmwZa2DF+fcuc8kq3lm4BrjvdA35jH0XQ4vZlU02kFx/3w3/ALXR9nbEy0Kk8RGg/Vz93Xa4PZYNFgMbjcT9lx78n346c8vP6Wwq5Y8OJ3RDn+MyVo7P6HV+pBzBvcJPnx8V3D6DA2M48o9CrNFzA0DMNOMei43ydV0nMjj9jdFaoImq8Cb/AC3tyV13RRwN6jiJm+X+6eC6Wi9nsftKsCozgfoufXXTcxRwWygGRMaclojBDKBOikx3BseamSFy9db1xfTXAEMgHUX3xqvLNo4c3AIgWFrfRe29J8IH0HQLrxjbg6rM12syD3/uvX4Pnxw8n1y9SzvT+FVrPsd6liX9oqFO5Xvjyq8hFbiD7AVirQEc7qq+lC1oI2s6NT5qx1pOuqqDnKM0gEa314j1hQEzx9PDRQkTPkp5m6RUk7jlaPEqNemIkRbT9vJBVr2fJ5FFZZ3I+wnqtDmzw9wgZ7dyC+xtrpWQaNVXMJTkyYg/VZ/gGaZ9lMr7midPokp7NYvsoRXa3/8AX/aV2mK2QIZpzsd43rjH1x1oI46x53XV0sY00wSZ7zPqtVhhdIcAd14PC+gWKzDbjIvzXXNy1KZI+/dZc/iMPlqHztN/QIrpNkbJa6i4RMi8gnylYu1NiBobAI1+q6HoltCWuBtG68wm23UaQ2159jRc5LK3bHO7J2aMxtPh+V1FDCBoboI7u/7LL2XV7UwBOb1A/C03YrskWnw/KnctXmyOow7C91yDppYaeKsVtl9nUWPBYuBx5sd6uu2lb9yuP59N+0aLdnw0jNr73KywtEAmfF35WGMfz+6d2LJ3lT87v09v+N1zqX9o+v1TjGtGgHouedixvMd5hRGMG5X809nRnaQSbj+C5s48cfsm/wAQHf5fdL4lnbqG7TPFDqbUPFc8Noe5CZ2LPP0XP8m/0jXxe0yWkce5eR9OsZmqm67jH40BpJIgc15rt+rmeSu3j4yuffWxg1HKYxRj5W+SG9QXqcVg48/2geaG7FE8J4xKE1smB629Ub4V4OkRqgZgd+SN3khNeNCrrKbeF7afhKth2ECLQSRxvFiQNPyhitmt2fH3wSadyQpZTuIGt92+yNTc3u9fNACpTLL7jr+/mq73Srda4gE/ZVRSJ92VgeiYcFtYWmIHA+7LJo0Ce8ex3K/hKbpEi41uIvpdZ6It1HGTDQfNJTcTxjzCS5a2sY3CEER9Rv0C29k05pEHUcNdEbEYQFwMCRzJ+gHqrWFpwF6HJT2dTc0uF4Ohgj0hPWwMvB+qudXebohCAeCw4YDEe+UqrtJ5Pv6K7Kr12yPf3RVHA2IK1GlUmUY9yrTSpguYevCsOxXAn1WaKhSNVMF44k8U7sYY18rfdZ3XJComC2a6RxSpuqqBqKi2a6b4rmqgeouxB5eQQXPivc29FEYwjeqfXpxUQC2xj4ZM6z3+eq5PFdq/qVu7df2beXleVz1N/ZIUFB6iAi1m3QgVBBwU6OLczQ24G48k1UIRKo0KePa75gRzEfj77kQVKZ0cDy0PqsopkxdbJYIjKDz7Ujysq3UkaHw1VOmfDgVMYtw3z3gH91MEahvcny09VGo+SY053RHYmdfyPI/lRbSzaboB4cu5VBMLiCCRAhwg/byIBVzDVHAOjU29UCnhyCARrBPPkFqUsPHIETx8PqsdVqJsrvgb+dkyk5zeASXPY07Y0pUwFBtSU7nL0OJy1IoZqJg5FTchuScUPMgVuXgpwgl5UmDjCCTgolIeaZ8IIpgVHxTPcinLk0lQB/lSc8IHJQyUPrgmNRETJTtchOemzoAbXgsjnP28dVzdSxPBdFjHdn6dywcZa/HxUVHqg8GN3KVQLYP8rSw9Xs9/NUsQZQBqPsglSKYlBFOGpkxQTmEgJ7/sotKnTPgUESLgaLWospubkbYkRGs21v5qk3KQZFzEHUDUnx0HitHDUWiCDuGnqOR8bqWrBtTO/h5KzUqWiTpG6Dx8Z+ymXNA4jdy4Ko7EzMkmN5knzXL+tw3V+4TobhwcPGQUkR2rVPMqg1nfx1RM1l3ckzUS6xClQe8e7oojnniFDrPHxt9UJ9bl9kI1j7/lBaNTn4KDq3h3x9FVNfvUTiTyQXOtP82+6Y1x3ngFnPxPM+EfVQOJ7vfigvPxJ3+iCcYd3vwVJ9WUMvQXvi51PlZOcTzB75Wf1x3WTdYguuxXcl107/fkqPW8lIVEFvruafriqPXc1JtXmgtVXSFm4mmfJWhVUHmUVkVJBvCBUWlUojv7vfcqNanCgquCiiEIZQRKZShNlQMk03TkJlRYa2dLnhxAVrBvnsG3fbjCo0qkEQYPpwur1Edq5km37hZqr1UyOMBAqPO48+Y98EXQRPl3yoMqt0gg8rgzyXNovhKm4A8xokrDKoAuB6/YpIOnYphJJdnMxTRZJJBUe5BqFJJBXOqTxdJJEBchOKSSKSZMkgYqJTpIGSCSSBgURuqZJARmqi/U9ySSAbx9Fn4g280kkFMm6ZJJRSGqTvykkgiFFySSoi3VHpmCYtfckkg2XiwVRov4n6JJLlf61EqjzJuUkkkH/9k="/>
          <p:cNvSpPr>
            <a:spLocks noChangeAspect="1" noChangeArrowheads="1"/>
          </p:cNvSpPr>
          <p:nvPr/>
        </p:nvSpPr>
        <p:spPr bwMode="auto">
          <a:xfrm>
            <a:off x="63500" y="-695325"/>
            <a:ext cx="1905000" cy="1428750"/>
          </a:xfrm>
          <a:prstGeom prst="rect">
            <a:avLst/>
          </a:prstGeom>
          <a:noFill/>
          <a:ln w="9525">
            <a:noFill/>
            <a:miter lim="800000"/>
            <a:headEnd/>
            <a:tailEnd/>
          </a:ln>
        </p:spPr>
        <p:txBody>
          <a:bodyPr/>
          <a:lstStyle/>
          <a:p>
            <a:endParaRPr lang="hu-HU">
              <a:latin typeface="Franklin Gothic Book" pitchFamily="34" charset="0"/>
            </a:endParaRPr>
          </a:p>
        </p:txBody>
      </p:sp>
      <p:pic>
        <p:nvPicPr>
          <p:cNvPr id="7173" name="Kép 1" descr="F:\Munka\Iratminták\Új mappa\címer.jpg"/>
          <p:cNvPicPr>
            <a:picLocks noChangeAspect="1" noChangeArrowheads="1"/>
          </p:cNvPicPr>
          <p:nvPr/>
        </p:nvPicPr>
        <p:blipFill>
          <a:blip r:embed="rId3" cstate="print"/>
          <a:srcRect/>
          <a:stretch>
            <a:fillRect/>
          </a:stretch>
        </p:blipFill>
        <p:spPr bwMode="auto">
          <a:xfrm>
            <a:off x="4427538" y="333375"/>
            <a:ext cx="369887" cy="661988"/>
          </a:xfrm>
          <a:prstGeom prst="rect">
            <a:avLst/>
          </a:prstGeom>
          <a:noFill/>
          <a:ln w="9525">
            <a:noFill/>
            <a:miter lim="800000"/>
            <a:headEnd/>
            <a:tailEnd/>
          </a:ln>
        </p:spPr>
      </p:pic>
      <p:pic>
        <p:nvPicPr>
          <p:cNvPr id="7174" name="Picture 3"/>
          <p:cNvPicPr>
            <a:picLocks noChangeAspect="1" noChangeArrowheads="1"/>
          </p:cNvPicPr>
          <p:nvPr/>
        </p:nvPicPr>
        <p:blipFill>
          <a:blip r:embed="rId4" cstate="print"/>
          <a:srcRect/>
          <a:stretch>
            <a:fillRect/>
          </a:stretch>
        </p:blipFill>
        <p:spPr bwMode="auto">
          <a:xfrm>
            <a:off x="3419475" y="3644900"/>
            <a:ext cx="2232025" cy="1847850"/>
          </a:xfrm>
          <a:prstGeom prst="rect">
            <a:avLst/>
          </a:prstGeom>
          <a:noFill/>
          <a:ln w="9525">
            <a:noFill/>
            <a:miter lim="800000"/>
            <a:headEnd/>
            <a:tailEnd/>
          </a:ln>
        </p:spPr>
      </p:pic>
    </p:spTree>
  </p:cSld>
  <p:clrMapOvr>
    <a:masterClrMapping/>
  </p:clrMapOvr>
  <p:transition spd="slow" advClick="0" advTm="12000">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4098" name="Title 1"/>
          <p:cNvSpPr>
            <a:spLocks noGrp="1"/>
          </p:cNvSpPr>
          <p:nvPr>
            <p:ph type="title"/>
          </p:nvPr>
        </p:nvSpPr>
        <p:spPr>
          <a:xfrm>
            <a:off x="304800" y="908720"/>
            <a:ext cx="8686800" cy="1728192"/>
          </a:xfrm>
        </p:spPr>
        <p:txBody>
          <a:bodyPr>
            <a:normAutofit fontScale="90000"/>
          </a:bodyPr>
          <a:lstStyle/>
          <a:p>
            <a:pPr marL="63500" algn="ctr" eaLnBrk="1" fontAlgn="auto" hangingPunct="1">
              <a:spcAft>
                <a:spcPts val="0"/>
              </a:spcAft>
              <a:defRPr/>
            </a:pPr>
            <a:r>
              <a:rPr lang="hu-HU" sz="2800" b="1" dirty="0" smtClean="0"/>
              <a:t/>
            </a:r>
            <a:br>
              <a:rPr lang="hu-HU" sz="2800" b="1" dirty="0" smtClean="0"/>
            </a:br>
            <a:r>
              <a:rPr lang="en-US" sz="1800" b="1" dirty="0" smtClean="0">
                <a:solidFill>
                  <a:srgbClr val="002060"/>
                </a:solidFill>
                <a:latin typeface="+mn-lt"/>
              </a:rPr>
              <a:t>Ministry of Public Administration and</a:t>
            </a:r>
            <a:r>
              <a:rPr lang="hu-HU" sz="1800" b="1" dirty="0" smtClean="0">
                <a:solidFill>
                  <a:srgbClr val="002060"/>
                </a:solidFill>
                <a:latin typeface="+mn-lt"/>
              </a:rPr>
              <a:t> Justice</a:t>
            </a:r>
            <a:br>
              <a:rPr lang="hu-HU" sz="1800" b="1" dirty="0" smtClean="0">
                <a:solidFill>
                  <a:srgbClr val="002060"/>
                </a:solidFill>
                <a:latin typeface="+mn-lt"/>
              </a:rPr>
            </a:br>
            <a:r>
              <a:rPr lang="hu-HU" sz="1800" b="1" dirty="0" smtClean="0">
                <a:solidFill>
                  <a:srgbClr val="002060"/>
                </a:solidFill>
                <a:latin typeface="+mn-lt"/>
              </a:rPr>
              <a:t/>
            </a:r>
            <a:br>
              <a:rPr lang="hu-HU" sz="1800" b="1" dirty="0" smtClean="0">
                <a:solidFill>
                  <a:srgbClr val="002060"/>
                </a:solidFill>
                <a:latin typeface="+mn-lt"/>
              </a:rPr>
            </a:br>
            <a:r>
              <a:rPr lang="hu-HU" sz="1800" b="1" dirty="0" smtClean="0">
                <a:solidFill>
                  <a:srgbClr val="002060"/>
                </a:solidFill>
                <a:latin typeface="+mn-lt"/>
              </a:rPr>
              <a:t/>
            </a:r>
            <a:br>
              <a:rPr lang="hu-HU" sz="1800" b="1" dirty="0" smtClean="0">
                <a:solidFill>
                  <a:srgbClr val="002060"/>
                </a:solidFill>
                <a:latin typeface="+mn-lt"/>
              </a:rPr>
            </a:br>
            <a:r>
              <a:rPr lang="en-US" sz="1800" b="1"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mn-lt"/>
                <a:cs typeface="Arial" pitchFamily="34" charset="0"/>
              </a:rPr>
              <a:t/>
            </a:r>
            <a:br>
              <a:rPr lang="en-US" sz="1800" b="1"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mn-lt"/>
                <a:cs typeface="Arial" pitchFamily="34" charset="0"/>
              </a:rPr>
            </a:br>
            <a:r>
              <a:rPr lang="en-US" sz="2800" b="1" dirty="0" smtClean="0">
                <a:solidFill>
                  <a:srgbClr val="002060"/>
                </a:solidFill>
                <a:latin typeface="+mn-lt"/>
              </a:rPr>
              <a:t/>
            </a:r>
            <a:br>
              <a:rPr lang="en-US" sz="2800" b="1" dirty="0" smtClean="0">
                <a:solidFill>
                  <a:srgbClr val="002060"/>
                </a:solidFill>
                <a:latin typeface="+mn-lt"/>
              </a:rPr>
            </a:br>
            <a:endParaRPr lang="en-US" dirty="0" smtClean="0">
              <a:solidFill>
                <a:srgbClr val="002060"/>
              </a:solidFill>
              <a:latin typeface="+mn-lt"/>
            </a:endParaRPr>
          </a:p>
        </p:txBody>
      </p:sp>
      <p:sp>
        <p:nvSpPr>
          <p:cNvPr id="16387" name="Tartalom helye 7"/>
          <p:cNvSpPr>
            <a:spLocks noGrp="1"/>
          </p:cNvSpPr>
          <p:nvPr>
            <p:ph idx="1"/>
          </p:nvPr>
        </p:nvSpPr>
        <p:spPr>
          <a:xfrm>
            <a:off x="250825" y="1557338"/>
            <a:ext cx="8686800" cy="3455987"/>
          </a:xfrm>
        </p:spPr>
        <p:txBody>
          <a:bodyPr/>
          <a:lstStyle/>
          <a:p>
            <a:pPr algn="ctr" eaLnBrk="1" hangingPunct="1">
              <a:buClrTx/>
              <a:buSzTx/>
              <a:buFont typeface="Wingdings 2" pitchFamily="18" charset="2"/>
              <a:buNone/>
            </a:pPr>
            <a:endParaRPr lang="hu-HU" sz="2000" b="1" smtClean="0">
              <a:solidFill>
                <a:srgbClr val="002060"/>
              </a:solidFill>
            </a:endParaRPr>
          </a:p>
          <a:p>
            <a:pPr algn="ctr" eaLnBrk="1" hangingPunct="1">
              <a:buClrTx/>
              <a:buSzTx/>
              <a:buFont typeface="Wingdings 2" pitchFamily="18" charset="2"/>
              <a:buNone/>
            </a:pPr>
            <a:r>
              <a:rPr lang="hu-HU" sz="2000" b="1" smtClean="0">
                <a:solidFill>
                  <a:srgbClr val="002060"/>
                </a:solidFill>
              </a:rPr>
              <a:t>Balance sheet</a:t>
            </a:r>
          </a:p>
          <a:p>
            <a:pPr algn="ctr" eaLnBrk="1" hangingPunct="1">
              <a:buClrTx/>
              <a:buSzTx/>
              <a:buFont typeface="Wingdings 2" pitchFamily="18" charset="2"/>
              <a:buNone/>
            </a:pPr>
            <a:endParaRPr lang="hu-HU" sz="1800" b="1" smtClean="0">
              <a:solidFill>
                <a:srgbClr val="002060"/>
              </a:solidFill>
            </a:endParaRPr>
          </a:p>
          <a:p>
            <a:pPr eaLnBrk="1" hangingPunct="1">
              <a:buClrTx/>
              <a:buSzTx/>
              <a:buFont typeface="Arial" charset="0"/>
              <a:buChar char="•"/>
            </a:pPr>
            <a:r>
              <a:rPr lang="hu-HU" sz="1800" b="1" smtClean="0">
                <a:solidFill>
                  <a:srgbClr val="002060"/>
                </a:solidFill>
              </a:rPr>
              <a:t>Number of registered EGTCs:  7</a:t>
            </a:r>
          </a:p>
          <a:p>
            <a:pPr eaLnBrk="1" hangingPunct="1">
              <a:buClrTx/>
              <a:buSzTx/>
              <a:buFont typeface="Wingdings 2" pitchFamily="18" charset="2"/>
              <a:buNone/>
            </a:pPr>
            <a:endParaRPr lang="hu-HU" sz="1800" b="1" smtClean="0">
              <a:solidFill>
                <a:srgbClr val="002060"/>
              </a:solidFill>
            </a:endParaRPr>
          </a:p>
          <a:p>
            <a:pPr eaLnBrk="1" hangingPunct="1">
              <a:buClrTx/>
              <a:buSzTx/>
              <a:buFont typeface="Arial" charset="0"/>
              <a:buChar char="•"/>
            </a:pPr>
            <a:r>
              <a:rPr lang="hu-HU" sz="1800" b="1" smtClean="0">
                <a:solidFill>
                  <a:srgbClr val="002060"/>
                </a:solidFill>
              </a:rPr>
              <a:t>Two more EGTCs are in the registration process</a:t>
            </a:r>
          </a:p>
          <a:p>
            <a:pPr eaLnBrk="1" hangingPunct="1">
              <a:buClrTx/>
              <a:buSzTx/>
              <a:buFont typeface="Wingdings 2" pitchFamily="18" charset="2"/>
              <a:buNone/>
            </a:pPr>
            <a:endParaRPr lang="hu-HU" sz="1800" b="1" smtClean="0">
              <a:solidFill>
                <a:srgbClr val="002060"/>
              </a:solidFill>
            </a:endParaRPr>
          </a:p>
          <a:p>
            <a:pPr eaLnBrk="1" hangingPunct="1">
              <a:buClrTx/>
              <a:buSzTx/>
              <a:buFont typeface="Arial" charset="0"/>
              <a:buChar char="•"/>
            </a:pPr>
            <a:r>
              <a:rPr lang="hu-HU" sz="1800" b="1" smtClean="0">
                <a:solidFill>
                  <a:srgbClr val="002060"/>
                </a:solidFill>
              </a:rPr>
              <a:t>Number of issued approvals:  94</a:t>
            </a:r>
          </a:p>
        </p:txBody>
      </p:sp>
      <p:sp>
        <p:nvSpPr>
          <p:cNvPr id="16388" name="AutoShape 5" descr="data:image/jpg;base64,/9j/4AAQSkZJRgABAQAAAQABAAD/2wCEAAkGBhMSERUUExQVFBUVGBcVFBcWGBQUFRcVFhQVFBQVFRcXHCYeFxkjGRQUHy8gJCcpLCwsFR4xNTAqNSYrLCkBCQoKDgwOFQ8PGikcHBwpKSkpKSkpLCkpKSkpKSwpKSkpKSkpLCksKSkpKSkpLCwpKSkpKSwsKSkpLCksKSwsKf/AABEIAMIBAwMBIgACEQEDEQH/xAAcAAABBQEBAQAAAAAAAAAAAAADAAECBAUGBwj/xAA8EAABAwIDBAgFAwIGAwEAAAABAAIRAyEEEjEFQVFhBhMicYGRofAUMrHB0ULh8QdSFSNigpKyg9Lycv/EABkBAQEBAQEBAAAAAAAAAAAAAAABAgMEBf/EAB4RAQEBAQADAQEBAQAAAAAAAAABEQIDEiETMUFR/9oADAMBAAIRAxEAPwD0Y0kB9IK25pKj1HJddc8Zz6KA7DrYdQCE6ir7GMd+GQXUFsvpIFSmr7JjJdRUDTWhUagOpq6mKZYoEK05qEWJq4FCaEYMUS1TTA4SUiE0Jq4UJJJIhwptKGERoQFBSLlKnTJTmko0i0SrFKkhNarDHoYm1sKFZ9vwphyhiWDLf7blNHPbUAN3EBwmACdObR8y4nGY4uOUktve0GTxI5t3T8wut/pHten2sry52kQLOGkEQ6R5LM2MGPb2gXES45rw50xI3wN2/NuusX60q4bCtp9sCXCIPZAJ/SGy4n5p7x4LTZgS4EhzMpGYuhrXSPmGYnQgxBtZDx2LZ1VRjacdkSQdDoSATG4GQAZCr7O2wOrphzyc3ZexgykNaSCXE3MtgxIEOGqitrA7Ppn5nQDPzEaN+SQXQbGe0NSLWAWiMG9wYZhsCCRTYyMuVsHLM23HTfZVtkbVAa7IzK2wFiAbSSY1H5V3Z9N7iTJjNmLZsL6tiwtu5+WoglPYzSTDqoyhxID3OcReSAd5E2i5eDwKnjcJRFMnratwAAalQFtjEsBkdy1KNAtY4/qubC8jcdZgQPBcVtHHZah1kjKZ7jdsiIudOGqt+JFb4LCixIB4F1WfGCkrQxNIfNrvnMTyntDdySWVesB8KTKiA6kUmmLKsrDqoKBUqBMWcyo9QTuRUHvCrVHAq06gUL4YqiqaaG6gtEYeEvhwmpjHfQQ+pWycGouwKauMYthQcFo18KqrqCamKpamLFbGHPBSOEKauKGRRLVddRTfDJpioxqMymjDDKQammHpkqWSVNgUurUEG0lMUvFSapq6BkFZ22GHLZ0ceMb99lqt1hYO26xDiGOa4n9PzG3dopRxW0cMHFxgWcBmBsDDSGwNBJP/ABRNlYDK021k245iLA2FgBfRa20MDlpOgiXOE3OvVTz8e6FzWMa9lMwYMukCdzt/kPcrDSG3McxmYC5iBpYkXIjeNFh4LHEODomPlDuEkgfX0UKlObnjHPfuQmUexM8vT87uSiuv2V0jaWFmXtPyC14As6eFgLc+ULqtgbRBfeS4nK6bQN0HSAWnvleX7PEES4Nm4zcjYkevgtLZ21zTqDKTmBtNmkRB4c7qyo9sdUBG4yuN6QUqbHEmO82H77lXwfSKqW5AMuUgC4JM6aWI+yy+km0ddC4wTPEa5d06eq3evjMjnK20HZjDzE2tPhcyksyriO0YnyCdctbfSgrJzdUmuO9SFVdXNabZFuqPXp24sKKuyeCQCrOx9tUL44qLq6e9KnRJ3hUhjFIYyNEFo043qLgOKpvxE70J2JITBcNEcUM02hVfilLr8yAwyypPY2FSc07lEPKA7gFEuamzcUFzwiikhJoCqvfwU2Ncqi1ATtpoEuCmHk8UB3UmwquJ2hSpg5nAQJvYclk9I8W4ABkkXzQd40B8YXH9Lse6rTBaMtmy3ebWJJ5EeqlpjQdth3WOqtJ3mATJ0Dc24icvgsv/ABF0hzHtDHEC0k5gQ6Tabxb3OBX2hUbRyhxlx3TAFhGgHlxQqe0f8tt7iQbmw3BZ1RsZtmpnLS4uvI1u6HNBIPIhTeSGA1JzEMLQZE5uyJiSTAnn5LLqvHZfmBJdJGvi7z0Sp7TLy0VDmgBjZMBoBEGeV1AQ0C4EyCWyZPNwB3a3shUKcjKBBByOsTlIEF/Hw42V2ptjK2o1oH+Y3L4S7NAtBJJWVRqwSTckHlLriTxsSqLeCwPWmQCcsgjncgcgBqtFuBAJLn5I/SJJjxmdOJ1HNTo4jI1rG9kMaHOM3zEEkk7yS4fRPswNquLqnZGcSRJdlyuzEGP9J5yQg1th0D1gJJIDgB/qLjaAbWgid3gjdJ2kW7QaMwaSMoJtLXf/AD91dfjaTGABoLY1A0Il4nfMREc1k47pGAHtLSIALWuzWJkOIzOlwg6GdToqOUqCSTY8y5hJ80kWpjQTJB8AI8LpLI97NRQ6xHNHmmOGK3rIJqqDkY0k2RNAPNLMUfImNNNMViSoh7keGneFLqk0wBriiNKlCUpqhuak229EAHBIsCgHnhJ705oKJolFCLuagXorsPyURgSdFdQLr4UviimOCd/afJCFM8CqDjElY3SDpUaHZESRIJvdH2hjjTAyjv5LielNd1SsC4Q0tHifDfos2rFWttbEVHOcS8zObLppBHDeqOO2k52S57I4WBPfuW1gCGN0Bh0uadAZExBvbMDwF7wsTG4Vz3uAnK2BfmJngfllZxT4PbjmgtLWFvEtBIPEGNYssuvqTxunqktgaW9NVXqYgmL6fRT6IPdHj+UMQUfLHqhb0UpVjBOBc0RMu4xYZXa7vl9VULkXDajhDjrGtvsqjSrYw9oOOYTpMG9xJHCBY6W4LV6PbXo0ngOZMtyuJgxqTltbcuZdX1J3/wAKVBp3Wjf3XV1HVbT2+19QhvYE20dERukRvlYOIxku4OBMG+WDy4RZANYbz537yPNAqVAeP7pofNH7J0I1ncvRJFez9LNtiphc1N3VljyD2STIfD7i4F5/2q10H226u7Kc8NYH1HOEgCIHaG9xzGOXJcLiq1RrjTeey6p1bmuubku/VNoMQeMFdl0QoPyvcxsNL82drruvmZn7gRcHy35NdNtGrNQU6TsxfAykFsEO7UyLWDp8Fo4k0GFrXPGZxDQBeCeMaLluj7agq1a9R/aBNNpkvDWuDSXOdrN227rqrjNvYdj6beuBaAKj5lxcTmNoEgAkCy529RqZXdu2YyCc2mu9ZuPw4As+xtcX8IWd0K6WHEVXNpyRoGugNsTLtAZgD1Wzt/KIuwtccpYTB72mdASJFu8CZ5XydR0nEc5hsARDRUBmTGl5EknhfdOq6ZuyXEXLZ4SuV2Bj6LagaTdriGZTmaW1GudLT80A0zaf1bohb74a81nOJDbuGgBkiAAY3E33gJfJYeko/wDh5kjgm/w9bezDDQTBLrmOd49VfkLU7tjFmVyZwHco/BFdU7DsOoCicGw6ALXtU+OUdhXIbsMV1xwDeCj8A3gr7UyOPOHTimRoV152e3h9Ehs1n9oT9KZHJipUGhQ3Zt4XYHZVL+weqG7YtM7iO4lT3PjzXpRhmhmeDmjmBHMi64Tap6xgLAczSSRd0C19JnU+yvUv6i4IUaQeHPymWkAnWJAsPrwXnIxDRQq1Wk53OysaSyzTJvABm5PBT9GvRqNw7WYd1N4a5+UGQJaCRIkaRBXJ4jaZJrB8AuAgOF7F3ZLjckS2++xVQbVIzuntOmYJaZJN7cJNgsiriS50ldJeqzZEsRW0toI5IDXb96d9UlQe+FpCe4qBKGX3T5lUEcwR6eCePl7jPmhsePrZIjsi+o5cSgLhiMwkSBw4i90XPIhvj78lWomDrruMjyOmqnSrEGIA47oibD3uUE61Mgwbb1FlAu0N5gC/v+UJ75MqdOqfz9dUDmnFiDKSCRxKSo9A6VbcZWxLXdmJAeGQTBbLstoMNaOMZokwV3WG6cYQUGtpuIeSGjN2gCXfMQBYAHNYCwOi8Qb8w43PmNfJEp1i11iWxvkyNQTbks3n/FeqdKtutwtPLhSagqiXPcSREkucSbFxdJtoSYndwT9oueS6pJgAEzcyDB43t3DdoqlbaLzTDHHODBvJy5bANva31VQtJba4nzgeqkmD1Xo/00w9CjmaQ2oG9lrQ4jSxNzLtxGui5Xae2jXbGZxAe94DrAZgDIG68rHwjAGuGdglo1FuJHfw4qn1t9VmcTda9q6vYHSHJUBqzDJIyxmzNaGNAMbpXWVumByNywBUF80mGtc6MsmDJi1t25eXUMTlJ0v3zv4d6v09pFwDSQQDMW3ls+cDwBWeuJbrU6x75sFxzGAera1sGwBcRLtAJ3X71fx3SSjTZmLs18oDYkm3pdeE7R26+w+IdeHOa0uyhx3COECOCr19ukiz3GdZMkxoZjmuU4v+NWz/AF9BP29QFM1C8QIBi5k7gBqr1KuCARcESO4rwnZnTFnVVWVZ7UZLkgQ5pjjuN+a6bZ39TWBjWOcW5MsES4uEbz37uBWL7RfXmvUut5JxUPBcTS/qTRNJ7pAe12UAGdYh190mPBaOG6d4U0BVfVa3cRMnMBcAD3cLPtU9HTdYlmXLbM/qJg672sY9wc6YBbEQBr6+St1umeFDi0PD3TGVsEklwbAGup9EvdT0rfDwkXBUcJtJlRsi2kzA1E6qz1o4qfol4sYHTbEAUMppl7XETIka7r2MSddy8t6RYHBsZaQ5rdIBdn4EzH6j/wAQvYdtupOouNT5WjNMAxH8L586ZdIqdfEOcxoDIiNJg6xNk43rr46fJz9c1jqvaJ0+/FZ5MomIrSUFtRfRjz0Zml0N5Th9kJ71UTzWTblAFMHoJhyk9ssHIn7IbDKsUh2XD/dPp90AQisZPv3uQAJI5q1TPZ80AolJ3AIbn+W9MX/ugRKdN1g4pIi6GkHQ/TRRc10qRLvc/lSzuy/KYHfCKiXW3qTSU5YTuPmVN2CI4HuLvwFANzjvnd6aJU38VIUnj9PpKFUY4bkBw9S6xVm0XFT6ipPy+iKO+pop06yj8HVcLMPorFPZdSLtKCJqSpGse5Tp7ErONh5kBX6nQ/EZQSWgd8lQU21yGkbio9ctfC9E6hYcxAWhhegZIk1AJ5Ex3LPyNa5uhjnMcHMcQRoRYjuKTce6c2YzMzJmZmZ4yuzof03pE9qo88mgD7FWGf06wrTdz/EgfRqzeuIsnTmndLazqeR1VzgCCGmYNonv7+JWjX/qDiTSpAVn5mEyRwBaWg/3XG/gulp9A8ARLmPPPO/8q2OguADRFFx/8j//AGXC9+L/AI6yeR5ntLpTiKoIfVe4HcTu4TrF9OawcQZXoXSvYeGoUy5lJzzvGZxDB/cXA+EEFee1zNwIG4XP1Xbi82bzHPr2n9UHlQLkc0UmUm7121zQ1Qqjkd72jfKG7KQkAA9TGnvikKE6IjaBjf8ARVAWuCLQqmePHuUHYXLxKnTBsNEDuAEXmb8IKK18iOPBVQ68E8kehWt3b95QJzY3d6E9hiUdr5ScLKaKpPI+RSVxrUk0aJxJzfp8gpnGn/Tv3D7ITqUPI5H0JH2UqODcdWkaxrwVQviL6DyRXYqN29Dx+GywR7KDm7Pj+VFap2hDT2Du3xrCzK2PJ3QtSoz/ACnwD+k+gWK4Em6kq2CsxJhWKOKfun0/CBhaUz4LYwuyicvP8hL1iyagKlSPlcPLhzalVqOy3JHiujxHRgtNgI1sD9FWxmwZa2DF+fcuc8kq3lm4BrjvdA35jH0XQ4vZlU02kFx/3w3/ALXR9nbEy0Kk8RGg/Vz93Xa4PZYNFgMbjcT9lx78n346c8vP6Wwq5Y8OJ3RDn+MyVo7P6HV+pBzBvcJPnx8V3D6DA2M48o9CrNFzA0DMNOMei43ydV0nMjj9jdFaoImq8Cb/AC3tyV13RRwN6jiJm+X+6eC6Wi9nsftKsCozgfoufXXTcxRwWygGRMaclojBDKBOikx3BseamSFy9db1xfTXAEMgHUX3xqvLNo4c3AIgWFrfRe29J8IH0HQLrxjbg6rM12syD3/uvX4Pnxw8n1y9SzvT+FVrPsd6liX9oqFO5Xvjyq8hFbiD7AVirQEc7qq+lC1oI2s6NT5qx1pOuqqDnKM0gEa314j1hQEzx9PDRQkTPkp5m6RUk7jlaPEqNemIkRbT9vJBVr2fJ5FFZZ3I+wnqtDmzw9wgZ7dyC+xtrpWQaNVXMJTkyYg/VZ/gGaZ9lMr7midPokp7NYvsoRXa3/8AX/aV2mK2QIZpzsd43rjH1x1oI46x53XV0sY00wSZ7zPqtVhhdIcAd14PC+gWKzDbjIvzXXNy1KZI+/dZc/iMPlqHztN/QIrpNkbJa6i4RMi8gnylYu1NiBobAI1+q6HoltCWuBtG68wm23UaQ2159jRc5LK3bHO7J2aMxtPh+V1FDCBoboI7u/7LL2XV7UwBOb1A/C03YrskWnw/KnctXmyOow7C91yDppYaeKsVtl9nUWPBYuBx5sd6uu2lb9yuP59N+0aLdnw0jNr73KywtEAmfF35WGMfz+6d2LJ3lT87v09v+N1zqX9o+v1TjGtGgHouedixvMd5hRGMG5X809nRnaQSbj+C5s48cfsm/wAQHf5fdL4lnbqG7TPFDqbUPFc8Noe5CZ2LPP0XP8m/0jXxe0yWkce5eR9OsZmqm67jH40BpJIgc15rt+rmeSu3j4yuffWxg1HKYxRj5W+SG9QXqcVg48/2geaG7FE8J4xKE1smB629Ub4V4OkRqgZgd+SN3khNeNCrrKbeF7afhKth2ECLQSRxvFiQNPyhitmt2fH3wSadyQpZTuIGt92+yNTc3u9fNACpTLL7jr+/mq73Srda4gE/ZVRSJ92VgeiYcFtYWmIHA+7LJo0Ce8ex3K/hKbpEi41uIvpdZ6It1HGTDQfNJTcTxjzCS5a2sY3CEER9Rv0C29k05pEHUcNdEbEYQFwMCRzJ+gHqrWFpwF6HJT2dTc0uF4Ohgj0hPWwMvB+qudXebohCAeCw4YDEe+UqrtJ5Pv6K7Kr12yPf3RVHA2IK1GlUmUY9yrTSpguYevCsOxXAn1WaKhSNVMF44k8U7sYY18rfdZ3XJComC2a6RxSpuqqBqKi2a6b4rmqgeouxB5eQQXPivc29FEYwjeqfXpxUQC2xj4ZM6z3+eq5PFdq/qVu7df2beXleVz1N/ZIUFB6iAi1m3QgVBBwU6OLczQ24G48k1UIRKo0KePa75gRzEfj77kQVKZ0cDy0PqsopkxdbJYIjKDz7Ujysq3UkaHw1VOmfDgVMYtw3z3gH91MEahvcny09VGo+SY053RHYmdfyPI/lRbSzaboB4cu5VBMLiCCRAhwg/byIBVzDVHAOjU29UCnhyCARrBPPkFqUsPHIETx8PqsdVqJsrvgb+dkyk5zeASXPY07Y0pUwFBtSU7nL0OJy1IoZqJg5FTchuScUPMgVuXgpwgl5UmDjCCTgolIeaZ8IIpgVHxTPcinLk0lQB/lSc8IHJQyUPrgmNRETJTtchOemzoAbXgsjnP28dVzdSxPBdFjHdn6dywcZa/HxUVHqg8GN3KVQLYP8rSw9Xs9/NUsQZQBqPsglSKYlBFOGpkxQTmEgJ7/sotKnTPgUESLgaLWospubkbYkRGs21v5qk3KQZFzEHUDUnx0HitHDUWiCDuGnqOR8bqWrBtTO/h5KzUqWiTpG6Dx8Z+ymXNA4jdy4Ko7EzMkmN5knzXL+tw3V+4TobhwcPGQUkR2rVPMqg1nfx1RM1l3ckzUS6xClQe8e7oojnniFDrPHxt9UJ9bl9kI1j7/lBaNTn4KDq3h3x9FVNfvUTiTyQXOtP82+6Y1x3ngFnPxPM+EfVQOJ7vfigvPxJ3+iCcYd3vwVJ9WUMvQXvi51PlZOcTzB75Wf1x3WTdYguuxXcl107/fkqPW8lIVEFvruafriqPXc1JtXmgtVXSFm4mmfJWhVUHmUVkVJBvCBUWlUojv7vfcqNanCgquCiiEIZQRKZShNlQMk03TkJlRYa2dLnhxAVrBvnsG3fbjCo0qkEQYPpwur1Edq5km37hZqr1UyOMBAqPO48+Y98EXQRPl3yoMqt0gg8rgzyXNovhKm4A8xokrDKoAuB6/YpIOnYphJJdnMxTRZJJBUe5BqFJJBXOqTxdJJEBchOKSSKSZMkgYqJTpIGSCSSBgURuqZJARmqi/U9ySSAbx9Fn4g280kkFMm6ZJJRSGqTvykkgiFFySSoi3VHpmCYtfckkg2XiwVRov4n6JJLlf61EqjzJuUkkkH/9k="/>
          <p:cNvSpPr>
            <a:spLocks noChangeAspect="1" noChangeArrowheads="1"/>
          </p:cNvSpPr>
          <p:nvPr/>
        </p:nvSpPr>
        <p:spPr bwMode="auto">
          <a:xfrm>
            <a:off x="63500" y="-695325"/>
            <a:ext cx="1905000" cy="1428750"/>
          </a:xfrm>
          <a:prstGeom prst="rect">
            <a:avLst/>
          </a:prstGeom>
          <a:noFill/>
          <a:ln w="9525">
            <a:noFill/>
            <a:miter lim="800000"/>
            <a:headEnd/>
            <a:tailEnd/>
          </a:ln>
        </p:spPr>
        <p:txBody>
          <a:bodyPr/>
          <a:lstStyle/>
          <a:p>
            <a:endParaRPr lang="hu-HU">
              <a:latin typeface="Franklin Gothic Book" pitchFamily="34" charset="0"/>
            </a:endParaRPr>
          </a:p>
        </p:txBody>
      </p:sp>
      <p:sp>
        <p:nvSpPr>
          <p:cNvPr id="16389" name="AutoShape 7" descr="data:image/jpg;base64,/9j/4AAQSkZJRgABAQAAAQABAAD/2wCEAAkGBhMSERUUExQVFBUVGBcVFBcWGBQUFRcVFhQVFBQVFRcXHCYeFxkjGRQUHy8gJCcpLCwsFR4xNTAqNSYrLCkBCQoKDgwOFQ8PGikcHBwpKSkpKSkpLCkpKSkpKSwpKSkpKSkpLCksKSkpKSkpLCwpKSkpKSwsKSkpLCksKSwsKf/AABEIAMIBAwMBIgACEQEDEQH/xAAcAAABBQEBAQAAAAAAAAAAAAADAAECBAUGBwj/xAA8EAABAwIDBAgFAwIGAwEAAAABAAIRAyEEEjEFQVFhBhMicYGRofAUMrHB0ULh8QdSFSNigpKyg9Lycv/EABkBAQEBAQEBAAAAAAAAAAAAAAABAgMEBf/EAB4RAQEBAQADAQEBAQAAAAAAAAABEQIDEiETMUFR/9oADAMBAAIRAxEAPwD0Y0kB9IK25pKj1HJddc8Zz6KA7DrYdQCE6ir7GMd+GQXUFsvpIFSmr7JjJdRUDTWhUagOpq6mKZYoEK05qEWJq4FCaEYMUS1TTA4SUiE0Jq4UJJJIhwptKGERoQFBSLlKnTJTmko0i0SrFKkhNarDHoYm1sKFZ9vwphyhiWDLf7blNHPbUAN3EBwmACdObR8y4nGY4uOUktve0GTxI5t3T8wut/pHten2sry52kQLOGkEQ6R5LM2MGPb2gXES45rw50xI3wN2/NuusX60q4bCtp9sCXCIPZAJ/SGy4n5p7x4LTZgS4EhzMpGYuhrXSPmGYnQgxBtZDx2LZ1VRjacdkSQdDoSATG4GQAZCr7O2wOrphzyc3ZexgykNaSCXE3MtgxIEOGqitrA7Ppn5nQDPzEaN+SQXQbGe0NSLWAWiMG9wYZhsCCRTYyMuVsHLM23HTfZVtkbVAa7IzK2wFiAbSSY1H5V3Z9N7iTJjNmLZsL6tiwtu5+WoglPYzSTDqoyhxID3OcReSAd5E2i5eDwKnjcJRFMnratwAAalQFtjEsBkdy1KNAtY4/qubC8jcdZgQPBcVtHHZah1kjKZ7jdsiIudOGqt+JFb4LCixIB4F1WfGCkrQxNIfNrvnMTyntDdySWVesB8KTKiA6kUmmLKsrDqoKBUqBMWcyo9QTuRUHvCrVHAq06gUL4YqiqaaG6gtEYeEvhwmpjHfQQ+pWycGouwKauMYthQcFo18KqrqCamKpamLFbGHPBSOEKauKGRRLVddRTfDJpioxqMymjDDKQammHpkqWSVNgUurUEG0lMUvFSapq6BkFZ22GHLZ0ceMb99lqt1hYO26xDiGOa4n9PzG3dopRxW0cMHFxgWcBmBsDDSGwNBJP/ABRNlYDK021k245iLA2FgBfRa20MDlpOgiXOE3OvVTz8e6FzWMa9lMwYMukCdzt/kPcrDSG3McxmYC5iBpYkXIjeNFh4LHEODomPlDuEkgfX0UKlObnjHPfuQmUexM8vT87uSiuv2V0jaWFmXtPyC14As6eFgLc+ULqtgbRBfeS4nK6bQN0HSAWnvleX7PEES4Nm4zcjYkevgtLZ21zTqDKTmBtNmkRB4c7qyo9sdUBG4yuN6QUqbHEmO82H77lXwfSKqW5AMuUgC4JM6aWI+yy+km0ddC4wTPEa5d06eq3evjMjnK20HZjDzE2tPhcyksyriO0YnyCdctbfSgrJzdUmuO9SFVdXNabZFuqPXp24sKKuyeCQCrOx9tUL44qLq6e9KnRJ3hUhjFIYyNEFo043qLgOKpvxE70J2JITBcNEcUM02hVfilLr8yAwyypPY2FSc07lEPKA7gFEuamzcUFzwiikhJoCqvfwU2Ncqi1ATtpoEuCmHk8UB3UmwquJ2hSpg5nAQJvYclk9I8W4ABkkXzQd40B8YXH9Lse6rTBaMtmy3ebWJJ5EeqlpjQdth3WOqtJ3mATJ0Dc24icvgsv/ABF0hzHtDHEC0k5gQ6Tabxb3OBX2hUbRyhxlx3TAFhGgHlxQqe0f8tt7iQbmw3BZ1RsZtmpnLS4uvI1u6HNBIPIhTeSGA1JzEMLQZE5uyJiSTAnn5LLqvHZfmBJdJGvi7z0Sp7TLy0VDmgBjZMBoBEGeV1AQ0C4EyCWyZPNwB3a3shUKcjKBBByOsTlIEF/Hw42V2ptjK2o1oH+Y3L4S7NAtBJJWVRqwSTckHlLriTxsSqLeCwPWmQCcsgjncgcgBqtFuBAJLn5I/SJJjxmdOJ1HNTo4jI1rG9kMaHOM3zEEkk7yS4fRPswNquLqnZGcSRJdlyuzEGP9J5yQg1th0D1gJJIDgB/qLjaAbWgid3gjdJ2kW7QaMwaSMoJtLXf/AD91dfjaTGABoLY1A0Il4nfMREc1k47pGAHtLSIALWuzWJkOIzOlwg6GdToqOUqCSTY8y5hJ80kWpjQTJB8AI8LpLI97NRQ6xHNHmmOGK3rIJqqDkY0k2RNAPNLMUfImNNNMViSoh7keGneFLqk0wBriiNKlCUpqhuak229EAHBIsCgHnhJ705oKJolFCLuagXorsPyURgSdFdQLr4UviimOCd/afJCFM8CqDjElY3SDpUaHZESRIJvdH2hjjTAyjv5LielNd1SsC4Q0tHifDfos2rFWttbEVHOcS8zObLppBHDeqOO2k52S57I4WBPfuW1gCGN0Bh0uadAZExBvbMDwF7wsTG4Vz3uAnK2BfmJngfllZxT4PbjmgtLWFvEtBIPEGNYssuvqTxunqktgaW9NVXqYgmL6fRT6IPdHj+UMQUfLHqhb0UpVjBOBc0RMu4xYZXa7vl9VULkXDajhDjrGtvsqjSrYw9oOOYTpMG9xJHCBY6W4LV6PbXo0ngOZMtyuJgxqTltbcuZdX1J3/wAKVBp3Wjf3XV1HVbT2+19QhvYE20dERukRvlYOIxku4OBMG+WDy4RZANYbz537yPNAqVAeP7pofNH7J0I1ncvRJFez9LNtiphc1N3VljyD2STIfD7i4F5/2q10H226u7Kc8NYH1HOEgCIHaG9xzGOXJcLiq1RrjTeey6p1bmuubku/VNoMQeMFdl0QoPyvcxsNL82drruvmZn7gRcHy35NdNtGrNQU6TsxfAykFsEO7UyLWDp8Fo4k0GFrXPGZxDQBeCeMaLluj7agq1a9R/aBNNpkvDWuDSXOdrN227rqrjNvYdj6beuBaAKj5lxcTmNoEgAkCy529RqZXdu2YyCc2mu9ZuPw4As+xtcX8IWd0K6WHEVXNpyRoGugNsTLtAZgD1Wzt/KIuwtccpYTB72mdASJFu8CZ5XydR0nEc5hsARDRUBmTGl5EknhfdOq6ZuyXEXLZ4SuV2Bj6LagaTdriGZTmaW1GudLT80A0zaf1bohb74a81nOJDbuGgBkiAAY3E33gJfJYeko/wDh5kjgm/w9bezDDQTBLrmOd49VfkLU7tjFmVyZwHco/BFdU7DsOoCicGw6ALXtU+OUdhXIbsMV1xwDeCj8A3gr7UyOPOHTimRoV152e3h9Ehs1n9oT9KZHJipUGhQ3Zt4XYHZVL+weqG7YtM7iO4lT3PjzXpRhmhmeDmjmBHMi64Tap6xgLAczSSRd0C19JnU+yvUv6i4IUaQeHPymWkAnWJAsPrwXnIxDRQq1Wk53OysaSyzTJvABm5PBT9GvRqNw7WYd1N4a5+UGQJaCRIkaRBXJ4jaZJrB8AuAgOF7F3ZLjckS2++xVQbVIzuntOmYJaZJN7cJNgsiriS50ldJeqzZEsRW0toI5IDXb96d9UlQe+FpCe4qBKGX3T5lUEcwR6eCePl7jPmhsePrZIjsi+o5cSgLhiMwkSBw4i90XPIhvj78lWomDrruMjyOmqnSrEGIA47oibD3uUE61Mgwbb1FlAu0N5gC/v+UJ75MqdOqfz9dUDmnFiDKSCRxKSo9A6VbcZWxLXdmJAeGQTBbLstoMNaOMZokwV3WG6cYQUGtpuIeSGjN2gCXfMQBYAHNYCwOi8Qb8w43PmNfJEp1i11iWxvkyNQTbks3n/FeqdKtutwtPLhSagqiXPcSREkucSbFxdJtoSYndwT9oueS6pJgAEzcyDB43t3DdoqlbaLzTDHHODBvJy5bANva31VQtJba4nzgeqkmD1Xo/00w9CjmaQ2oG9lrQ4jSxNzLtxGui5Xae2jXbGZxAe94DrAZgDIG68rHwjAGuGdglo1FuJHfw4qn1t9VmcTda9q6vYHSHJUBqzDJIyxmzNaGNAMbpXWVumByNywBUF80mGtc6MsmDJi1t25eXUMTlJ0v3zv4d6v09pFwDSQQDMW3ls+cDwBWeuJbrU6x75sFxzGAera1sGwBcRLtAJ3X71fx3SSjTZmLs18oDYkm3pdeE7R26+w+IdeHOa0uyhx3COECOCr19ukiz3GdZMkxoZjmuU4v+NWz/AF9BP29QFM1C8QIBi5k7gBqr1KuCARcESO4rwnZnTFnVVWVZ7UZLkgQ5pjjuN+a6bZ39TWBjWOcW5MsES4uEbz37uBWL7RfXmvUut5JxUPBcTS/qTRNJ7pAe12UAGdYh190mPBaOG6d4U0BVfVa3cRMnMBcAD3cLPtU9HTdYlmXLbM/qJg672sY9wc6YBbEQBr6+St1umeFDi0PD3TGVsEklwbAGup9EvdT0rfDwkXBUcJtJlRsi2kzA1E6qz1o4qfol4sYHTbEAUMppl7XETIka7r2MSddy8t6RYHBsZaQ5rdIBdn4EzH6j/wAQvYdtupOouNT5WjNMAxH8L586ZdIqdfEOcxoDIiNJg6xNk43rr46fJz9c1jqvaJ0+/FZ5MomIrSUFtRfRjz0Zml0N5Th9kJ71UTzWTblAFMHoJhyk9ssHIn7IbDKsUh2XD/dPp90AQisZPv3uQAJI5q1TPZ80AolJ3AIbn+W9MX/ugRKdN1g4pIi6GkHQ/TRRc10qRLvc/lSzuy/KYHfCKiXW3qTSU5YTuPmVN2CI4HuLvwFANzjvnd6aJU38VIUnj9PpKFUY4bkBw9S6xVm0XFT6ipPy+iKO+pop06yj8HVcLMPorFPZdSLtKCJqSpGse5Tp7ErONh5kBX6nQ/EZQSWgd8lQU21yGkbio9ctfC9E6hYcxAWhhegZIk1AJ5Ex3LPyNa5uhjnMcHMcQRoRYjuKTce6c2YzMzJmZmZ4yuzof03pE9qo88mgD7FWGf06wrTdz/EgfRqzeuIsnTmndLazqeR1VzgCCGmYNonv7+JWjX/qDiTSpAVn5mEyRwBaWg/3XG/gulp9A8ARLmPPPO/8q2OguADRFFx/8j//AGXC9+L/AI6yeR5ntLpTiKoIfVe4HcTu4TrF9OawcQZXoXSvYeGoUy5lJzzvGZxDB/cXA+EEFee1zNwIG4XP1Xbi82bzHPr2n9UHlQLkc0UmUm7121zQ1Qqjkd72jfKG7KQkAA9TGnvikKE6IjaBjf8ARVAWuCLQqmePHuUHYXLxKnTBsNEDuAEXmb8IKK18iOPBVQ68E8kehWt3b95QJzY3d6E9hiUdr5ScLKaKpPI+RSVxrUk0aJxJzfp8gpnGn/Tv3D7ITqUPI5H0JH2UqODcdWkaxrwVQviL6DyRXYqN29Dx+GywR7KDm7Pj+VFap2hDT2Du3xrCzK2PJ3QtSoz/ACnwD+k+gWK4Em6kq2CsxJhWKOKfun0/CBhaUz4LYwuyicvP8hL1iyagKlSPlcPLhzalVqOy3JHiujxHRgtNgI1sD9FWxmwZa2DF+fcuc8kq3lm4BrjvdA35jH0XQ4vZlU02kFx/3w3/ALXR9nbEy0Kk8RGg/Vz93Xa4PZYNFgMbjcT9lx78n346c8vP6Wwq5Y8OJ3RDn+MyVo7P6HV+pBzBvcJPnx8V3D6DA2M48o9CrNFzA0DMNOMei43ydV0nMjj9jdFaoImq8Cb/AC3tyV13RRwN6jiJm+X+6eC6Wi9nsftKsCozgfoufXXTcxRwWygGRMaclojBDKBOikx3BseamSFy9db1xfTXAEMgHUX3xqvLNo4c3AIgWFrfRe29J8IH0HQLrxjbg6rM12syD3/uvX4Pnxw8n1y9SzvT+FVrPsd6liX9oqFO5Xvjyq8hFbiD7AVirQEc7qq+lC1oI2s6NT5qx1pOuqqDnKM0gEa314j1hQEzx9PDRQkTPkp5m6RUk7jlaPEqNemIkRbT9vJBVr2fJ5FFZZ3I+wnqtDmzw9wgZ7dyC+xtrpWQaNVXMJTkyYg/VZ/gGaZ9lMr7midPokp7NYvsoRXa3/8AX/aV2mK2QIZpzsd43rjH1x1oI46x53XV0sY00wSZ7zPqtVhhdIcAd14PC+gWKzDbjIvzXXNy1KZI+/dZc/iMPlqHztN/QIrpNkbJa6i4RMi8gnylYu1NiBobAI1+q6HoltCWuBtG68wm23UaQ2159jRc5LK3bHO7J2aMxtPh+V1FDCBoboI7u/7LL2XV7UwBOb1A/C03YrskWnw/KnctXmyOow7C91yDppYaeKsVtl9nUWPBYuBx5sd6uu2lb9yuP59N+0aLdnw0jNr73KywtEAmfF35WGMfz+6d2LJ3lT87v09v+N1zqX9o+v1TjGtGgHouedixvMd5hRGMG5X809nRnaQSbj+C5s48cfsm/wAQHf5fdL4lnbqG7TPFDqbUPFc8Noe5CZ2LPP0XP8m/0jXxe0yWkce5eR9OsZmqm67jH40BpJIgc15rt+rmeSu3j4yuffWxg1HKYxRj5W+SG9QXqcVg48/2geaG7FE8J4xKE1smB629Ub4V4OkRqgZgd+SN3khNeNCrrKbeF7afhKth2ECLQSRxvFiQNPyhitmt2fH3wSadyQpZTuIGt92+yNTc3u9fNACpTLL7jr+/mq73Srda4gE/ZVRSJ92VgeiYcFtYWmIHA+7LJo0Ce8ex3K/hKbpEi41uIvpdZ6It1HGTDQfNJTcTxjzCS5a2sY3CEER9Rv0C29k05pEHUcNdEbEYQFwMCRzJ+gHqrWFpwF6HJT2dTc0uF4Ohgj0hPWwMvB+qudXebohCAeCw4YDEe+UqrtJ5Pv6K7Kr12yPf3RVHA2IK1GlUmUY9yrTSpguYevCsOxXAn1WaKhSNVMF44k8U7sYY18rfdZ3XJComC2a6RxSpuqqBqKi2a6b4rmqgeouxB5eQQXPivc29FEYwjeqfXpxUQC2xj4ZM6z3+eq5PFdq/qVu7df2beXleVz1N/ZIUFB6iAi1m3QgVBBwU6OLczQ24G48k1UIRKo0KePa75gRzEfj77kQVKZ0cDy0PqsopkxdbJYIjKDz7Ujysq3UkaHw1VOmfDgVMYtw3z3gH91MEahvcny09VGo+SY053RHYmdfyPI/lRbSzaboB4cu5VBMLiCCRAhwg/byIBVzDVHAOjU29UCnhyCARrBPPkFqUsPHIETx8PqsdVqJsrvgb+dkyk5zeASXPY07Y0pUwFBtSU7nL0OJy1IoZqJg5FTchuScUPMgVuXgpwgl5UmDjCCTgolIeaZ8IIpgVHxTPcinLk0lQB/lSc8IHJQyUPrgmNRETJTtchOemzoAbXgsjnP28dVzdSxPBdFjHdn6dywcZa/HxUVHqg8GN3KVQLYP8rSw9Xs9/NUsQZQBqPsglSKYlBFOGpkxQTmEgJ7/sotKnTPgUESLgaLWospubkbYkRGs21v5qk3KQZFzEHUDUnx0HitHDUWiCDuGnqOR8bqWrBtTO/h5KzUqWiTpG6Dx8Z+ymXNA4jdy4Ko7EzMkmN5knzXL+tw3V+4TobhwcPGQUkR2rVPMqg1nfx1RM1l3ckzUS6xClQe8e7oojnniFDrPHxt9UJ9bl9kI1j7/lBaNTn4KDq3h3x9FVNfvUTiTyQXOtP82+6Y1x3ngFnPxPM+EfVQOJ7vfigvPxJ3+iCcYd3vwVJ9WUMvQXvi51PlZOcTzB75Wf1x3WTdYguuxXcl107/fkqPW8lIVEFvruafriqPXc1JtXmgtVXSFm4mmfJWhVUHmUVkVJBvCBUWlUojv7vfcqNanCgquCiiEIZQRKZShNlQMk03TkJlRYa2dLnhxAVrBvnsG3fbjCo0qkEQYPpwur1Edq5km37hZqr1UyOMBAqPO48+Y98EXQRPl3yoMqt0gg8rgzyXNovhKm4A8xokrDKoAuB6/YpIOnYphJJdnMxTRZJJBUe5BqFJJBXOqTxdJJEBchOKSSKSZMkgYqJTpIGSCSSBgURuqZJARmqi/U9ySSAbx9Fn4g280kkFMm6ZJJRSGqTvykkgiFFySSoi3VHpmCYtfckkg2XiwVRov4n6JJLlf61EqjzJuUkkkH/9k="/>
          <p:cNvSpPr>
            <a:spLocks noChangeAspect="1" noChangeArrowheads="1"/>
          </p:cNvSpPr>
          <p:nvPr/>
        </p:nvSpPr>
        <p:spPr bwMode="auto">
          <a:xfrm>
            <a:off x="63500" y="-695325"/>
            <a:ext cx="1905000" cy="1428750"/>
          </a:xfrm>
          <a:prstGeom prst="rect">
            <a:avLst/>
          </a:prstGeom>
          <a:noFill/>
          <a:ln w="9525">
            <a:noFill/>
            <a:miter lim="800000"/>
            <a:headEnd/>
            <a:tailEnd/>
          </a:ln>
        </p:spPr>
        <p:txBody>
          <a:bodyPr/>
          <a:lstStyle/>
          <a:p>
            <a:endParaRPr lang="hu-HU">
              <a:latin typeface="Franklin Gothic Book" pitchFamily="34" charset="0"/>
            </a:endParaRPr>
          </a:p>
        </p:txBody>
      </p:sp>
      <p:pic>
        <p:nvPicPr>
          <p:cNvPr id="16390" name="Kép 1" descr="F:\Munka\Iratminták\Új mappa\címer.jpg"/>
          <p:cNvPicPr>
            <a:picLocks noChangeAspect="1" noChangeArrowheads="1"/>
          </p:cNvPicPr>
          <p:nvPr/>
        </p:nvPicPr>
        <p:blipFill>
          <a:blip r:embed="rId3" cstate="print"/>
          <a:srcRect/>
          <a:stretch>
            <a:fillRect/>
          </a:stretch>
        </p:blipFill>
        <p:spPr bwMode="auto">
          <a:xfrm>
            <a:off x="4427538" y="333375"/>
            <a:ext cx="369887" cy="661988"/>
          </a:xfrm>
          <a:prstGeom prst="rect">
            <a:avLst/>
          </a:prstGeom>
          <a:noFill/>
          <a:ln w="9525">
            <a:noFill/>
            <a:miter lim="800000"/>
            <a:headEnd/>
            <a:tailEnd/>
          </a:ln>
        </p:spPr>
      </p:pic>
    </p:spTree>
  </p:cSld>
  <p:clrMapOvr>
    <a:masterClrMapping/>
  </p:clrMapOvr>
  <p:transition spd="slow" advClick="0" advTm="12000">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4098" name="Title 1"/>
          <p:cNvSpPr>
            <a:spLocks noGrp="1"/>
          </p:cNvSpPr>
          <p:nvPr>
            <p:ph type="title"/>
          </p:nvPr>
        </p:nvSpPr>
        <p:spPr>
          <a:xfrm>
            <a:off x="304800" y="908720"/>
            <a:ext cx="8686800" cy="1728192"/>
          </a:xfrm>
        </p:spPr>
        <p:txBody>
          <a:bodyPr>
            <a:normAutofit fontScale="90000"/>
          </a:bodyPr>
          <a:lstStyle/>
          <a:p>
            <a:pPr marL="63500" algn="ctr" eaLnBrk="1" fontAlgn="auto" hangingPunct="1">
              <a:spcAft>
                <a:spcPts val="0"/>
              </a:spcAft>
              <a:defRPr/>
            </a:pPr>
            <a:r>
              <a:rPr lang="hu-HU" sz="2800" b="1" dirty="0" smtClean="0"/>
              <a:t/>
            </a:r>
            <a:br>
              <a:rPr lang="hu-HU" sz="2800" b="1" dirty="0" smtClean="0"/>
            </a:br>
            <a:r>
              <a:rPr lang="en-US" sz="1800" b="1" dirty="0" smtClean="0">
                <a:solidFill>
                  <a:srgbClr val="002060"/>
                </a:solidFill>
                <a:latin typeface="+mn-lt"/>
              </a:rPr>
              <a:t>Ministry of Public Administration and</a:t>
            </a:r>
            <a:r>
              <a:rPr lang="hu-HU" sz="1800" b="1" dirty="0" smtClean="0">
                <a:solidFill>
                  <a:srgbClr val="002060"/>
                </a:solidFill>
                <a:latin typeface="+mn-lt"/>
              </a:rPr>
              <a:t> Justice</a:t>
            </a:r>
            <a:br>
              <a:rPr lang="hu-HU" sz="1800" b="1" dirty="0" smtClean="0">
                <a:solidFill>
                  <a:srgbClr val="002060"/>
                </a:solidFill>
                <a:latin typeface="+mn-lt"/>
              </a:rPr>
            </a:br>
            <a:r>
              <a:rPr lang="hu-HU" sz="1800" b="1" dirty="0" smtClean="0">
                <a:solidFill>
                  <a:srgbClr val="002060"/>
                </a:solidFill>
                <a:latin typeface="+mn-lt"/>
              </a:rPr>
              <a:t/>
            </a:r>
            <a:br>
              <a:rPr lang="hu-HU" sz="1800" b="1" dirty="0" smtClean="0">
                <a:solidFill>
                  <a:srgbClr val="002060"/>
                </a:solidFill>
                <a:latin typeface="+mn-lt"/>
              </a:rPr>
            </a:br>
            <a:r>
              <a:rPr lang="en-US" sz="1800" b="1"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mn-lt"/>
                <a:cs typeface="Arial" pitchFamily="34" charset="0"/>
              </a:rPr>
              <a:t/>
            </a:r>
            <a:br>
              <a:rPr lang="en-US" sz="1800" b="1"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mn-lt"/>
                <a:cs typeface="Arial" pitchFamily="34" charset="0"/>
              </a:rPr>
            </a:br>
            <a:r>
              <a:rPr lang="en-US" sz="2800" b="1" dirty="0" smtClean="0">
                <a:solidFill>
                  <a:srgbClr val="002060"/>
                </a:solidFill>
                <a:latin typeface="+mn-lt"/>
              </a:rPr>
              <a:t/>
            </a:r>
            <a:br>
              <a:rPr lang="en-US" sz="2800" b="1" dirty="0" smtClean="0">
                <a:solidFill>
                  <a:srgbClr val="002060"/>
                </a:solidFill>
                <a:latin typeface="+mn-lt"/>
              </a:rPr>
            </a:br>
            <a:endParaRPr lang="en-US" dirty="0" smtClean="0">
              <a:solidFill>
                <a:srgbClr val="002060"/>
              </a:solidFill>
              <a:latin typeface="+mn-lt"/>
            </a:endParaRPr>
          </a:p>
        </p:txBody>
      </p:sp>
      <p:sp>
        <p:nvSpPr>
          <p:cNvPr id="17411" name="Tartalom helye 7"/>
          <p:cNvSpPr>
            <a:spLocks noGrp="1"/>
          </p:cNvSpPr>
          <p:nvPr>
            <p:ph idx="1"/>
          </p:nvPr>
        </p:nvSpPr>
        <p:spPr>
          <a:xfrm>
            <a:off x="250825" y="1628775"/>
            <a:ext cx="8686800" cy="5040313"/>
          </a:xfrm>
        </p:spPr>
        <p:txBody>
          <a:bodyPr/>
          <a:lstStyle/>
          <a:p>
            <a:pPr algn="ctr" eaLnBrk="1" hangingPunct="1">
              <a:buClrTx/>
              <a:buSzTx/>
              <a:buFont typeface="Wingdings 2" pitchFamily="18" charset="2"/>
              <a:buNone/>
            </a:pPr>
            <a:r>
              <a:rPr lang="hu-HU" sz="1800" b="1" u="sng" smtClean="0">
                <a:solidFill>
                  <a:srgbClr val="002060"/>
                </a:solidFill>
              </a:rPr>
              <a:t>Other activities of the </a:t>
            </a:r>
            <a:r>
              <a:rPr lang="en-US" sz="1800" b="1" u="sng" smtClean="0">
                <a:solidFill>
                  <a:srgbClr val="002060"/>
                </a:solidFill>
              </a:rPr>
              <a:t>Ministry of Public Administration and</a:t>
            </a:r>
            <a:r>
              <a:rPr lang="hu-HU" sz="1800" b="1" u="sng" smtClean="0">
                <a:solidFill>
                  <a:srgbClr val="002060"/>
                </a:solidFill>
              </a:rPr>
              <a:t> Justice related to the EGTC: </a:t>
            </a:r>
          </a:p>
          <a:p>
            <a:pPr eaLnBrk="1" hangingPunct="1">
              <a:buClrTx/>
              <a:buSzTx/>
              <a:buFont typeface="Wingdings 2" pitchFamily="18" charset="2"/>
              <a:buNone/>
            </a:pPr>
            <a:endParaRPr lang="hu-HU" sz="1400" b="1" u="sng" smtClean="0">
              <a:solidFill>
                <a:srgbClr val="002060"/>
              </a:solidFill>
            </a:endParaRPr>
          </a:p>
          <a:p>
            <a:pPr eaLnBrk="1" hangingPunct="1">
              <a:buClrTx/>
              <a:buSzTx/>
              <a:buFont typeface="Wingdings 2" pitchFamily="18" charset="2"/>
              <a:buNone/>
            </a:pPr>
            <a:r>
              <a:rPr lang="hu-HU" sz="1400" b="1" smtClean="0">
                <a:solidFill>
                  <a:srgbClr val="002060"/>
                </a:solidFill>
              </a:rPr>
              <a:t>EGTC Working Group</a:t>
            </a:r>
          </a:p>
          <a:p>
            <a:pPr eaLnBrk="1" hangingPunct="1">
              <a:buClrTx/>
              <a:buSzTx/>
              <a:buFont typeface="Wingdings 2" pitchFamily="18" charset="2"/>
              <a:buNone/>
            </a:pPr>
            <a:r>
              <a:rPr lang="hu-HU" sz="1400" b="1" smtClean="0">
                <a:solidFill>
                  <a:srgbClr val="002060"/>
                </a:solidFill>
              </a:rPr>
              <a:t>	A working group which is held every three month for the ministries concerned with cross-border co-operation</a:t>
            </a:r>
          </a:p>
          <a:p>
            <a:pPr eaLnBrk="1" hangingPunct="1">
              <a:buClrTx/>
              <a:buSzTx/>
              <a:buFont typeface="Wingdings 2" pitchFamily="18" charset="2"/>
              <a:buNone/>
            </a:pPr>
            <a:r>
              <a:rPr lang="hu-HU" sz="1400" b="1" smtClean="0">
                <a:solidFill>
                  <a:srgbClr val="002060"/>
                </a:solidFill>
              </a:rPr>
              <a:t>EGTC Forum</a:t>
            </a:r>
          </a:p>
          <a:p>
            <a:pPr eaLnBrk="1" hangingPunct="1">
              <a:buClrTx/>
              <a:buSzTx/>
              <a:buFont typeface="Wingdings 2" pitchFamily="18" charset="2"/>
              <a:buNone/>
            </a:pPr>
            <a:r>
              <a:rPr lang="hu-HU" sz="1400" b="1" smtClean="0">
                <a:solidFill>
                  <a:srgbClr val="002060"/>
                </a:solidFill>
              </a:rPr>
              <a:t>	An annual meeting that involves the participation of the ministries concerned with cross-border co-operation, the EGTCs, the CESCI (Central European Services for Cross-Border Initiatives), the Metropolitan Tribunal which handles the registration, als well as, the scientific presenters of the topic.</a:t>
            </a:r>
          </a:p>
          <a:p>
            <a:pPr eaLnBrk="1" hangingPunct="1">
              <a:buClrTx/>
              <a:buSzTx/>
              <a:buFont typeface="Wingdings 2" pitchFamily="18" charset="2"/>
              <a:buNone/>
            </a:pPr>
            <a:endParaRPr lang="hu-HU" sz="1400" b="1" smtClean="0">
              <a:solidFill>
                <a:srgbClr val="002060"/>
              </a:solidFill>
            </a:endParaRPr>
          </a:p>
          <a:p>
            <a:pPr eaLnBrk="1" hangingPunct="1">
              <a:buClrTx/>
              <a:buSzTx/>
              <a:buFont typeface="Wingdings 2" pitchFamily="18" charset="2"/>
              <a:buNone/>
            </a:pPr>
            <a:endParaRPr lang="hu-HU" sz="1400" b="1" smtClean="0">
              <a:solidFill>
                <a:srgbClr val="002060"/>
              </a:solidFill>
            </a:endParaRPr>
          </a:p>
          <a:p>
            <a:pPr eaLnBrk="1" hangingPunct="1">
              <a:buClrTx/>
              <a:buSzTx/>
              <a:buFont typeface="Wingdings 2" pitchFamily="18" charset="2"/>
              <a:buNone/>
            </a:pPr>
            <a:r>
              <a:rPr lang="hu-HU" sz="1400" b="1" smtClean="0">
                <a:solidFill>
                  <a:srgbClr val="002060"/>
                </a:solidFill>
              </a:rPr>
              <a:t>EGTC Website</a:t>
            </a:r>
          </a:p>
          <a:p>
            <a:pPr eaLnBrk="1" hangingPunct="1">
              <a:buClrTx/>
              <a:buSzTx/>
              <a:buFont typeface="Wingdings 2" pitchFamily="18" charset="2"/>
              <a:buNone/>
            </a:pPr>
            <a:r>
              <a:rPr lang="hu-HU" sz="1400" b="1" smtClean="0">
                <a:solidFill>
                  <a:srgbClr val="002060"/>
                </a:solidFill>
                <a:hlinkClick r:id="rId3"/>
              </a:rPr>
              <a:t>	www.egtc.gov.hu</a:t>
            </a:r>
            <a:r>
              <a:rPr lang="hu-HU" sz="1400" b="1" smtClean="0">
                <a:solidFill>
                  <a:srgbClr val="002060"/>
                </a:solidFill>
              </a:rPr>
              <a:t> </a:t>
            </a:r>
          </a:p>
          <a:p>
            <a:pPr eaLnBrk="1" hangingPunct="1">
              <a:buClrTx/>
              <a:buSzTx/>
              <a:buFont typeface="Wingdings 2" pitchFamily="18" charset="2"/>
              <a:buNone/>
            </a:pPr>
            <a:r>
              <a:rPr lang="hu-HU" sz="1400" b="1" smtClean="0">
                <a:solidFill>
                  <a:srgbClr val="002060"/>
                </a:solidFill>
              </a:rPr>
              <a:t>	Records of the issued approvals, and  on the functioning EGTCs</a:t>
            </a:r>
          </a:p>
          <a:p>
            <a:pPr eaLnBrk="1" hangingPunct="1">
              <a:buClrTx/>
              <a:buSzTx/>
              <a:buFont typeface="Wingdings 2" pitchFamily="18" charset="2"/>
              <a:buNone/>
            </a:pPr>
            <a:r>
              <a:rPr lang="hu-HU" sz="1400" b="1" smtClean="0">
                <a:solidFill>
                  <a:srgbClr val="002060"/>
                </a:solidFill>
              </a:rPr>
              <a:t>	Database of the Approval Authorities</a:t>
            </a:r>
          </a:p>
          <a:p>
            <a:pPr eaLnBrk="1" hangingPunct="1">
              <a:buClrTx/>
              <a:buSzTx/>
              <a:buFont typeface="Wingdings 2" pitchFamily="18" charset="2"/>
              <a:buNone/>
            </a:pPr>
            <a:r>
              <a:rPr lang="hu-HU" sz="1400" b="1" smtClean="0">
                <a:solidFill>
                  <a:srgbClr val="002060"/>
                </a:solidFill>
              </a:rPr>
              <a:t>	Database of the national provisions related to EGTC</a:t>
            </a:r>
          </a:p>
          <a:p>
            <a:pPr eaLnBrk="1" hangingPunct="1">
              <a:buClrTx/>
              <a:buSzTx/>
              <a:buFont typeface="Wingdings 2" pitchFamily="18" charset="2"/>
              <a:buNone/>
            </a:pPr>
            <a:endParaRPr lang="hu-HU" sz="1400" b="1" smtClean="0">
              <a:solidFill>
                <a:srgbClr val="002060"/>
              </a:solidFill>
            </a:endParaRPr>
          </a:p>
          <a:p>
            <a:pPr eaLnBrk="1" hangingPunct="1">
              <a:buClrTx/>
              <a:buSzTx/>
              <a:buFont typeface="Wingdings 2" pitchFamily="18" charset="2"/>
              <a:buNone/>
            </a:pPr>
            <a:r>
              <a:rPr lang="hu-HU" sz="1400" b="1" smtClean="0">
                <a:solidFill>
                  <a:srgbClr val="002060"/>
                </a:solidFill>
              </a:rPr>
              <a:t>EGTC support</a:t>
            </a:r>
          </a:p>
          <a:p>
            <a:pPr eaLnBrk="1" hangingPunct="1">
              <a:buClrTx/>
              <a:buSzTx/>
              <a:buFont typeface="Wingdings 2" pitchFamily="18" charset="2"/>
              <a:buNone/>
            </a:pPr>
            <a:r>
              <a:rPr lang="hu-HU" sz="1400" b="1" smtClean="0">
                <a:solidFill>
                  <a:srgbClr val="002060"/>
                </a:solidFill>
              </a:rPr>
              <a:t>	In 2012.  134 million HUF </a:t>
            </a:r>
          </a:p>
        </p:txBody>
      </p:sp>
      <p:sp>
        <p:nvSpPr>
          <p:cNvPr id="17412" name="AutoShape 5" descr="data:image/jpg;base64,/9j/4AAQSkZJRgABAQAAAQABAAD/2wCEAAkGBhMSERUUExQVFBUVGBcVFBcWGBQUFRcVFhQVFBQVFRcXHCYeFxkjGRQUHy8gJCcpLCwsFR4xNTAqNSYrLCkBCQoKDgwOFQ8PGikcHBwpKSkpKSkpLCkpKSkpKSwpKSkpKSkpLCksKSkpKSkpLCwpKSkpKSwsKSkpLCksKSwsKf/AABEIAMIBAwMBIgACEQEDEQH/xAAcAAABBQEBAQAAAAAAAAAAAAADAAECBAUGBwj/xAA8EAABAwIDBAgFAwIGAwEAAAABAAIRAyEEEjEFQVFhBhMicYGRofAUMrHB0ULh8QdSFSNigpKyg9Lycv/EABkBAQEBAQEBAAAAAAAAAAAAAAABAgMEBf/EAB4RAQEBAQADAQEBAQAAAAAAAAABEQIDEiETMUFR/9oADAMBAAIRAxEAPwD0Y0kB9IK25pKj1HJddc8Zz6KA7DrYdQCE6ir7GMd+GQXUFsvpIFSmr7JjJdRUDTWhUagOpq6mKZYoEK05qEWJq4FCaEYMUS1TTA4SUiE0Jq4UJJJIhwptKGERoQFBSLlKnTJTmko0i0SrFKkhNarDHoYm1sKFZ9vwphyhiWDLf7blNHPbUAN3EBwmACdObR8y4nGY4uOUktve0GTxI5t3T8wut/pHten2sry52kQLOGkEQ6R5LM2MGPb2gXES45rw50xI3wN2/NuusX60q4bCtp9sCXCIPZAJ/SGy4n5p7x4LTZgS4EhzMpGYuhrXSPmGYnQgxBtZDx2LZ1VRjacdkSQdDoSATG4GQAZCr7O2wOrphzyc3ZexgykNaSCXE3MtgxIEOGqitrA7Ppn5nQDPzEaN+SQXQbGe0NSLWAWiMG9wYZhsCCRTYyMuVsHLM23HTfZVtkbVAa7IzK2wFiAbSSY1H5V3Z9N7iTJjNmLZsL6tiwtu5+WoglPYzSTDqoyhxID3OcReSAd5E2i5eDwKnjcJRFMnratwAAalQFtjEsBkdy1KNAtY4/qubC8jcdZgQPBcVtHHZah1kjKZ7jdsiIudOGqt+JFb4LCixIB4F1WfGCkrQxNIfNrvnMTyntDdySWVesB8KTKiA6kUmmLKsrDqoKBUqBMWcyo9QTuRUHvCrVHAq06gUL4YqiqaaG6gtEYeEvhwmpjHfQQ+pWycGouwKauMYthQcFo18KqrqCamKpamLFbGHPBSOEKauKGRRLVddRTfDJpioxqMymjDDKQammHpkqWSVNgUurUEG0lMUvFSapq6BkFZ22GHLZ0ceMb99lqt1hYO26xDiGOa4n9PzG3dopRxW0cMHFxgWcBmBsDDSGwNBJP/ABRNlYDK021k245iLA2FgBfRa20MDlpOgiXOE3OvVTz8e6FzWMa9lMwYMukCdzt/kPcrDSG3McxmYC5iBpYkXIjeNFh4LHEODomPlDuEkgfX0UKlObnjHPfuQmUexM8vT87uSiuv2V0jaWFmXtPyC14As6eFgLc+ULqtgbRBfeS4nK6bQN0HSAWnvleX7PEES4Nm4zcjYkevgtLZ21zTqDKTmBtNmkRB4c7qyo9sdUBG4yuN6QUqbHEmO82H77lXwfSKqW5AMuUgC4JM6aWI+yy+km0ddC4wTPEa5d06eq3evjMjnK20HZjDzE2tPhcyksyriO0YnyCdctbfSgrJzdUmuO9SFVdXNabZFuqPXp24sKKuyeCQCrOx9tUL44qLq6e9KnRJ3hUhjFIYyNEFo043qLgOKpvxE70J2JITBcNEcUM02hVfilLr8yAwyypPY2FSc07lEPKA7gFEuamzcUFzwiikhJoCqvfwU2Ncqi1ATtpoEuCmHk8UB3UmwquJ2hSpg5nAQJvYclk9I8W4ABkkXzQd40B8YXH9Lse6rTBaMtmy3ebWJJ5EeqlpjQdth3WOqtJ3mATJ0Dc24icvgsv/ABF0hzHtDHEC0k5gQ6Tabxb3OBX2hUbRyhxlx3TAFhGgHlxQqe0f8tt7iQbmw3BZ1RsZtmpnLS4uvI1u6HNBIPIhTeSGA1JzEMLQZE5uyJiSTAnn5LLqvHZfmBJdJGvi7z0Sp7TLy0VDmgBjZMBoBEGeV1AQ0C4EyCWyZPNwB3a3shUKcjKBBByOsTlIEF/Hw42V2ptjK2o1oH+Y3L4S7NAtBJJWVRqwSTckHlLriTxsSqLeCwPWmQCcsgjncgcgBqtFuBAJLn5I/SJJjxmdOJ1HNTo4jI1rG9kMaHOM3zEEkk7yS4fRPswNquLqnZGcSRJdlyuzEGP9J5yQg1th0D1gJJIDgB/qLjaAbWgid3gjdJ2kW7QaMwaSMoJtLXf/AD91dfjaTGABoLY1A0Il4nfMREc1k47pGAHtLSIALWuzWJkOIzOlwg6GdToqOUqCSTY8y5hJ80kWpjQTJB8AI8LpLI97NRQ6xHNHmmOGK3rIJqqDkY0k2RNAPNLMUfImNNNMViSoh7keGneFLqk0wBriiNKlCUpqhuak229EAHBIsCgHnhJ705oKJolFCLuagXorsPyURgSdFdQLr4UviimOCd/afJCFM8CqDjElY3SDpUaHZESRIJvdH2hjjTAyjv5LielNd1SsC4Q0tHifDfos2rFWttbEVHOcS8zObLppBHDeqOO2k52S57I4WBPfuW1gCGN0Bh0uadAZExBvbMDwF7wsTG4Vz3uAnK2BfmJngfllZxT4PbjmgtLWFvEtBIPEGNYssuvqTxunqktgaW9NVXqYgmL6fRT6IPdHj+UMQUfLHqhb0UpVjBOBc0RMu4xYZXa7vl9VULkXDajhDjrGtvsqjSrYw9oOOYTpMG9xJHCBY6W4LV6PbXo0ngOZMtyuJgxqTltbcuZdX1J3/wAKVBp3Wjf3XV1HVbT2+19QhvYE20dERukRvlYOIxku4OBMG+WDy4RZANYbz537yPNAqVAeP7pofNH7J0I1ncvRJFez9LNtiphc1N3VljyD2STIfD7i4F5/2q10H226u7Kc8NYH1HOEgCIHaG9xzGOXJcLiq1RrjTeey6p1bmuubku/VNoMQeMFdl0QoPyvcxsNL82drruvmZn7gRcHy35NdNtGrNQU6TsxfAykFsEO7UyLWDp8Fo4k0GFrXPGZxDQBeCeMaLluj7agq1a9R/aBNNpkvDWuDSXOdrN227rqrjNvYdj6beuBaAKj5lxcTmNoEgAkCy529RqZXdu2YyCc2mu9ZuPw4As+xtcX8IWd0K6WHEVXNpyRoGugNsTLtAZgD1Wzt/KIuwtccpYTB72mdASJFu8CZ5XydR0nEc5hsARDRUBmTGl5EknhfdOq6ZuyXEXLZ4SuV2Bj6LagaTdriGZTmaW1GudLT80A0zaf1bohb74a81nOJDbuGgBkiAAY3E33gJfJYeko/wDh5kjgm/w9bezDDQTBLrmOd49VfkLU7tjFmVyZwHco/BFdU7DsOoCicGw6ALXtU+OUdhXIbsMV1xwDeCj8A3gr7UyOPOHTimRoV152e3h9Ehs1n9oT9KZHJipUGhQ3Zt4XYHZVL+weqG7YtM7iO4lT3PjzXpRhmhmeDmjmBHMi64Tap6xgLAczSSRd0C19JnU+yvUv6i4IUaQeHPymWkAnWJAsPrwXnIxDRQq1Wk53OysaSyzTJvABm5PBT9GvRqNw7WYd1N4a5+UGQJaCRIkaRBXJ4jaZJrB8AuAgOF7F3ZLjckS2++xVQbVIzuntOmYJaZJN7cJNgsiriS50ldJeqzZEsRW0toI5IDXb96d9UlQe+FpCe4qBKGX3T5lUEcwR6eCePl7jPmhsePrZIjsi+o5cSgLhiMwkSBw4i90XPIhvj78lWomDrruMjyOmqnSrEGIA47oibD3uUE61Mgwbb1FlAu0N5gC/v+UJ75MqdOqfz9dUDmnFiDKSCRxKSo9A6VbcZWxLXdmJAeGQTBbLstoMNaOMZokwV3WG6cYQUGtpuIeSGjN2gCXfMQBYAHNYCwOi8Qb8w43PmNfJEp1i11iWxvkyNQTbks3n/FeqdKtutwtPLhSagqiXPcSREkucSbFxdJtoSYndwT9oueS6pJgAEzcyDB43t3DdoqlbaLzTDHHODBvJy5bANva31VQtJba4nzgeqkmD1Xo/00w9CjmaQ2oG9lrQ4jSxNzLtxGui5Xae2jXbGZxAe94DrAZgDIG68rHwjAGuGdglo1FuJHfw4qn1t9VmcTda9q6vYHSHJUBqzDJIyxmzNaGNAMbpXWVumByNywBUF80mGtc6MsmDJi1t25eXUMTlJ0v3zv4d6v09pFwDSQQDMW3ls+cDwBWeuJbrU6x75sFxzGAera1sGwBcRLtAJ3X71fx3SSjTZmLs18oDYkm3pdeE7R26+w+IdeHOa0uyhx3COECOCr19ukiz3GdZMkxoZjmuU4v+NWz/AF9BP29QFM1C8QIBi5k7gBqr1KuCARcESO4rwnZnTFnVVWVZ7UZLkgQ5pjjuN+a6bZ39TWBjWOcW5MsES4uEbz37uBWL7RfXmvUut5JxUPBcTS/qTRNJ7pAe12UAGdYh190mPBaOG6d4U0BVfVa3cRMnMBcAD3cLPtU9HTdYlmXLbM/qJg672sY9wc6YBbEQBr6+St1umeFDi0PD3TGVsEklwbAGup9EvdT0rfDwkXBUcJtJlRsi2kzA1E6qz1o4qfol4sYHTbEAUMppl7XETIka7r2MSddy8t6RYHBsZaQ5rdIBdn4EzH6j/wAQvYdtupOouNT5WjNMAxH8L586ZdIqdfEOcxoDIiNJg6xNk43rr46fJz9c1jqvaJ0+/FZ5MomIrSUFtRfRjz0Zml0N5Th9kJ71UTzWTblAFMHoJhyk9ssHIn7IbDKsUh2XD/dPp90AQisZPv3uQAJI5q1TPZ80AolJ3AIbn+W9MX/ugRKdN1g4pIi6GkHQ/TRRc10qRLvc/lSzuy/KYHfCKiXW3qTSU5YTuPmVN2CI4HuLvwFANzjvnd6aJU38VIUnj9PpKFUY4bkBw9S6xVm0XFT6ipPy+iKO+pop06yj8HVcLMPorFPZdSLtKCJqSpGse5Tp7ErONh5kBX6nQ/EZQSWgd8lQU21yGkbio9ctfC9E6hYcxAWhhegZIk1AJ5Ex3LPyNa5uhjnMcHMcQRoRYjuKTce6c2YzMzJmZmZ4yuzof03pE9qo88mgD7FWGf06wrTdz/EgfRqzeuIsnTmndLazqeR1VzgCCGmYNonv7+JWjX/qDiTSpAVn5mEyRwBaWg/3XG/gulp9A8ARLmPPPO/8q2OguADRFFx/8j//AGXC9+L/AI6yeR5ntLpTiKoIfVe4HcTu4TrF9OawcQZXoXSvYeGoUy5lJzzvGZxDB/cXA+EEFee1zNwIG4XP1Xbi82bzHPr2n9UHlQLkc0UmUm7121zQ1Qqjkd72jfKG7KQkAA9TGnvikKE6IjaBjf8ARVAWuCLQqmePHuUHYXLxKnTBsNEDuAEXmb8IKK18iOPBVQ68E8kehWt3b95QJzY3d6E9hiUdr5ScLKaKpPI+RSVxrUk0aJxJzfp8gpnGn/Tv3D7ITqUPI5H0JH2UqODcdWkaxrwVQviL6DyRXYqN29Dx+GywR7KDm7Pj+VFap2hDT2Du3xrCzK2PJ3QtSoz/ACnwD+k+gWK4Em6kq2CsxJhWKOKfun0/CBhaUz4LYwuyicvP8hL1iyagKlSPlcPLhzalVqOy3JHiujxHRgtNgI1sD9FWxmwZa2DF+fcuc8kq3lm4BrjvdA35jH0XQ4vZlU02kFx/3w3/ALXR9nbEy0Kk8RGg/Vz93Xa4PZYNFgMbjcT9lx78n346c8vP6Wwq5Y8OJ3RDn+MyVo7P6HV+pBzBvcJPnx8V3D6DA2M48o9CrNFzA0DMNOMei43ydV0nMjj9jdFaoImq8Cb/AC3tyV13RRwN6jiJm+X+6eC6Wi9nsftKsCozgfoufXXTcxRwWygGRMaclojBDKBOikx3BseamSFy9db1xfTXAEMgHUX3xqvLNo4c3AIgWFrfRe29J8IH0HQLrxjbg6rM12syD3/uvX4Pnxw8n1y9SzvT+FVrPsd6liX9oqFO5Xvjyq8hFbiD7AVirQEc7qq+lC1oI2s6NT5qx1pOuqqDnKM0gEa314j1hQEzx9PDRQkTPkp5m6RUk7jlaPEqNemIkRbT9vJBVr2fJ5FFZZ3I+wnqtDmzw9wgZ7dyC+xtrpWQaNVXMJTkyYg/VZ/gGaZ9lMr7midPokp7NYvsoRXa3/8AX/aV2mK2QIZpzsd43rjH1x1oI46x53XV0sY00wSZ7zPqtVhhdIcAd14PC+gWKzDbjIvzXXNy1KZI+/dZc/iMPlqHztN/QIrpNkbJa6i4RMi8gnylYu1NiBobAI1+q6HoltCWuBtG68wm23UaQ2159jRc5LK3bHO7J2aMxtPh+V1FDCBoboI7u/7LL2XV7UwBOb1A/C03YrskWnw/KnctXmyOow7C91yDppYaeKsVtl9nUWPBYuBx5sd6uu2lb9yuP59N+0aLdnw0jNr73KywtEAmfF35WGMfz+6d2LJ3lT87v09v+N1zqX9o+v1TjGtGgHouedixvMd5hRGMG5X809nRnaQSbj+C5s48cfsm/wAQHf5fdL4lnbqG7TPFDqbUPFc8Noe5CZ2LPP0XP8m/0jXxe0yWkce5eR9OsZmqm67jH40BpJIgc15rt+rmeSu3j4yuffWxg1HKYxRj5W+SG9QXqcVg48/2geaG7FE8J4xKE1smB629Ub4V4OkRqgZgd+SN3khNeNCrrKbeF7afhKth2ECLQSRxvFiQNPyhitmt2fH3wSadyQpZTuIGt92+yNTc3u9fNACpTLL7jr+/mq73Srda4gE/ZVRSJ92VgeiYcFtYWmIHA+7LJo0Ce8ex3K/hKbpEi41uIvpdZ6It1HGTDQfNJTcTxjzCS5a2sY3CEER9Rv0C29k05pEHUcNdEbEYQFwMCRzJ+gHqrWFpwF6HJT2dTc0uF4Ohgj0hPWwMvB+qudXebohCAeCw4YDEe+UqrtJ5Pv6K7Kr12yPf3RVHA2IK1GlUmUY9yrTSpguYevCsOxXAn1WaKhSNVMF44k8U7sYY18rfdZ3XJComC2a6RxSpuqqBqKi2a6b4rmqgeouxB5eQQXPivc29FEYwjeqfXpxUQC2xj4ZM6z3+eq5PFdq/qVu7df2beXleVz1N/ZIUFB6iAi1m3QgVBBwU6OLczQ24G48k1UIRKo0KePa75gRzEfj77kQVKZ0cDy0PqsopkxdbJYIjKDz7Ujysq3UkaHw1VOmfDgVMYtw3z3gH91MEahvcny09VGo+SY053RHYmdfyPI/lRbSzaboB4cu5VBMLiCCRAhwg/byIBVzDVHAOjU29UCnhyCARrBPPkFqUsPHIETx8PqsdVqJsrvgb+dkyk5zeASXPY07Y0pUwFBtSU7nL0OJy1IoZqJg5FTchuScUPMgVuXgpwgl5UmDjCCTgolIeaZ8IIpgVHxTPcinLk0lQB/lSc8IHJQyUPrgmNRETJTtchOemzoAbXgsjnP28dVzdSxPBdFjHdn6dywcZa/HxUVHqg8GN3KVQLYP8rSw9Xs9/NUsQZQBqPsglSKYlBFOGpkxQTmEgJ7/sotKnTPgUESLgaLWospubkbYkRGs21v5qk3KQZFzEHUDUnx0HitHDUWiCDuGnqOR8bqWrBtTO/h5KzUqWiTpG6Dx8Z+ymXNA4jdy4Ko7EzMkmN5knzXL+tw3V+4TobhwcPGQUkR2rVPMqg1nfx1RM1l3ckzUS6xClQe8e7oojnniFDrPHxt9UJ9bl9kI1j7/lBaNTn4KDq3h3x9FVNfvUTiTyQXOtP82+6Y1x3ngFnPxPM+EfVQOJ7vfigvPxJ3+iCcYd3vwVJ9WUMvQXvi51PlZOcTzB75Wf1x3WTdYguuxXcl107/fkqPW8lIVEFvruafriqPXc1JtXmgtVXSFm4mmfJWhVUHmUVkVJBvCBUWlUojv7vfcqNanCgquCiiEIZQRKZShNlQMk03TkJlRYa2dLnhxAVrBvnsG3fbjCo0qkEQYPpwur1Edq5km37hZqr1UyOMBAqPO48+Y98EXQRPl3yoMqt0gg8rgzyXNovhKm4A8xokrDKoAuB6/YpIOnYphJJdnMxTRZJJBUe5BqFJJBXOqTxdJJEBchOKSSKSZMkgYqJTpIGSCSSBgURuqZJARmqi/U9ySSAbx9Fn4g280kkFMm6ZJJRSGqTvykkgiFFySSoi3VHpmCYtfckkg2XiwVRov4n6JJLlf61EqjzJuUkkkH/9k="/>
          <p:cNvSpPr>
            <a:spLocks noChangeAspect="1" noChangeArrowheads="1"/>
          </p:cNvSpPr>
          <p:nvPr/>
        </p:nvSpPr>
        <p:spPr bwMode="auto">
          <a:xfrm>
            <a:off x="63500" y="-695325"/>
            <a:ext cx="1905000" cy="1428750"/>
          </a:xfrm>
          <a:prstGeom prst="rect">
            <a:avLst/>
          </a:prstGeom>
          <a:noFill/>
          <a:ln w="9525">
            <a:noFill/>
            <a:miter lim="800000"/>
            <a:headEnd/>
            <a:tailEnd/>
          </a:ln>
        </p:spPr>
        <p:txBody>
          <a:bodyPr/>
          <a:lstStyle/>
          <a:p>
            <a:endParaRPr lang="hu-HU">
              <a:latin typeface="Franklin Gothic Book" pitchFamily="34" charset="0"/>
            </a:endParaRPr>
          </a:p>
        </p:txBody>
      </p:sp>
      <p:sp>
        <p:nvSpPr>
          <p:cNvPr id="17413" name="AutoShape 7" descr="data:image/jpg;base64,/9j/4AAQSkZJRgABAQAAAQABAAD/2wCEAAkGBhMSERUUExQVFBUVGBcVFBcWGBQUFRcVFhQVFBQVFRcXHCYeFxkjGRQUHy8gJCcpLCwsFR4xNTAqNSYrLCkBCQoKDgwOFQ8PGikcHBwpKSkpKSkpLCkpKSkpKSwpKSkpKSkpLCksKSkpKSkpLCwpKSkpKSwsKSkpLCksKSwsKf/AABEIAMIBAwMBIgACEQEDEQH/xAAcAAABBQEBAQAAAAAAAAAAAAADAAECBAUGBwj/xAA8EAABAwIDBAgFAwIGAwEAAAABAAIRAyEEEjEFQVFhBhMicYGRofAUMrHB0ULh8QdSFSNigpKyg9Lycv/EABkBAQEBAQEBAAAAAAAAAAAAAAABAgMEBf/EAB4RAQEBAQADAQEBAQAAAAAAAAABEQIDEiETMUFR/9oADAMBAAIRAxEAPwD0Y0kB9IK25pKj1HJddc8Zz6KA7DrYdQCE6ir7GMd+GQXUFsvpIFSmr7JjJdRUDTWhUagOpq6mKZYoEK05qEWJq4FCaEYMUS1TTA4SUiE0Jq4UJJJIhwptKGERoQFBSLlKnTJTmko0i0SrFKkhNarDHoYm1sKFZ9vwphyhiWDLf7blNHPbUAN3EBwmACdObR8y4nGY4uOUktve0GTxI5t3T8wut/pHten2sry52kQLOGkEQ6R5LM2MGPb2gXES45rw50xI3wN2/NuusX60q4bCtp9sCXCIPZAJ/SGy4n5p7x4LTZgS4EhzMpGYuhrXSPmGYnQgxBtZDx2LZ1VRjacdkSQdDoSATG4GQAZCr7O2wOrphzyc3ZexgykNaSCXE3MtgxIEOGqitrA7Ppn5nQDPzEaN+SQXQbGe0NSLWAWiMG9wYZhsCCRTYyMuVsHLM23HTfZVtkbVAa7IzK2wFiAbSSY1H5V3Z9N7iTJjNmLZsL6tiwtu5+WoglPYzSTDqoyhxID3OcReSAd5E2i5eDwKnjcJRFMnratwAAalQFtjEsBkdy1KNAtY4/qubC8jcdZgQPBcVtHHZah1kjKZ7jdsiIudOGqt+JFb4LCixIB4F1WfGCkrQxNIfNrvnMTyntDdySWVesB8KTKiA6kUmmLKsrDqoKBUqBMWcyo9QTuRUHvCrVHAq06gUL4YqiqaaG6gtEYeEvhwmpjHfQQ+pWycGouwKauMYthQcFo18KqrqCamKpamLFbGHPBSOEKauKGRRLVddRTfDJpioxqMymjDDKQammHpkqWSVNgUurUEG0lMUvFSapq6BkFZ22GHLZ0ceMb99lqt1hYO26xDiGOa4n9PzG3dopRxW0cMHFxgWcBmBsDDSGwNBJP/ABRNlYDK021k245iLA2FgBfRa20MDlpOgiXOE3OvVTz8e6FzWMa9lMwYMukCdzt/kPcrDSG3McxmYC5iBpYkXIjeNFh4LHEODomPlDuEkgfX0UKlObnjHPfuQmUexM8vT87uSiuv2V0jaWFmXtPyC14As6eFgLc+ULqtgbRBfeS4nK6bQN0HSAWnvleX7PEES4Nm4zcjYkevgtLZ21zTqDKTmBtNmkRB4c7qyo9sdUBG4yuN6QUqbHEmO82H77lXwfSKqW5AMuUgC4JM6aWI+yy+km0ddC4wTPEa5d06eq3evjMjnK20HZjDzE2tPhcyksyriO0YnyCdctbfSgrJzdUmuO9SFVdXNabZFuqPXp24sKKuyeCQCrOx9tUL44qLq6e9KnRJ3hUhjFIYyNEFo043qLgOKpvxE70J2JITBcNEcUM02hVfilLr8yAwyypPY2FSc07lEPKA7gFEuamzcUFzwiikhJoCqvfwU2Ncqi1ATtpoEuCmHk8UB3UmwquJ2hSpg5nAQJvYclk9I8W4ABkkXzQd40B8YXH9Lse6rTBaMtmy3ebWJJ5EeqlpjQdth3WOqtJ3mATJ0Dc24icvgsv/ABF0hzHtDHEC0k5gQ6Tabxb3OBX2hUbRyhxlx3TAFhGgHlxQqe0f8tt7iQbmw3BZ1RsZtmpnLS4uvI1u6HNBIPIhTeSGA1JzEMLQZE5uyJiSTAnn5LLqvHZfmBJdJGvi7z0Sp7TLy0VDmgBjZMBoBEGeV1AQ0C4EyCWyZPNwB3a3shUKcjKBBByOsTlIEF/Hw42V2ptjK2o1oH+Y3L4S7NAtBJJWVRqwSTckHlLriTxsSqLeCwPWmQCcsgjncgcgBqtFuBAJLn5I/SJJjxmdOJ1HNTo4jI1rG9kMaHOM3zEEkk7yS4fRPswNquLqnZGcSRJdlyuzEGP9J5yQg1th0D1gJJIDgB/qLjaAbWgid3gjdJ2kW7QaMwaSMoJtLXf/AD91dfjaTGABoLY1A0Il4nfMREc1k47pGAHtLSIALWuzWJkOIzOlwg6GdToqOUqCSTY8y5hJ80kWpjQTJB8AI8LpLI97NRQ6xHNHmmOGK3rIJqqDkY0k2RNAPNLMUfImNNNMViSoh7keGneFLqk0wBriiNKlCUpqhuak229EAHBIsCgHnhJ705oKJolFCLuagXorsPyURgSdFdQLr4UviimOCd/afJCFM8CqDjElY3SDpUaHZESRIJvdH2hjjTAyjv5LielNd1SsC4Q0tHifDfos2rFWttbEVHOcS8zObLppBHDeqOO2k52S57I4WBPfuW1gCGN0Bh0uadAZExBvbMDwF7wsTG4Vz3uAnK2BfmJngfllZxT4PbjmgtLWFvEtBIPEGNYssuvqTxunqktgaW9NVXqYgmL6fRT6IPdHj+UMQUfLHqhb0UpVjBOBc0RMu4xYZXa7vl9VULkXDajhDjrGtvsqjSrYw9oOOYTpMG9xJHCBY6W4LV6PbXo0ngOZMtyuJgxqTltbcuZdX1J3/wAKVBp3Wjf3XV1HVbT2+19QhvYE20dERukRvlYOIxku4OBMG+WDy4RZANYbz537yPNAqVAeP7pofNH7J0I1ncvRJFez9LNtiphc1N3VljyD2STIfD7i4F5/2q10H226u7Kc8NYH1HOEgCIHaG9xzGOXJcLiq1RrjTeey6p1bmuubku/VNoMQeMFdl0QoPyvcxsNL82drruvmZn7gRcHy35NdNtGrNQU6TsxfAykFsEO7UyLWDp8Fo4k0GFrXPGZxDQBeCeMaLluj7agq1a9R/aBNNpkvDWuDSXOdrN227rqrjNvYdj6beuBaAKj5lxcTmNoEgAkCy529RqZXdu2YyCc2mu9ZuPw4As+xtcX8IWd0K6WHEVXNpyRoGugNsTLtAZgD1Wzt/KIuwtccpYTB72mdASJFu8CZ5XydR0nEc5hsARDRUBmTGl5EknhfdOq6ZuyXEXLZ4SuV2Bj6LagaTdriGZTmaW1GudLT80A0zaf1bohb74a81nOJDbuGgBkiAAY3E33gJfJYeko/wDh5kjgm/w9bezDDQTBLrmOd49VfkLU7tjFmVyZwHco/BFdU7DsOoCicGw6ALXtU+OUdhXIbsMV1xwDeCj8A3gr7UyOPOHTimRoV152e3h9Ehs1n9oT9KZHJipUGhQ3Zt4XYHZVL+weqG7YtM7iO4lT3PjzXpRhmhmeDmjmBHMi64Tap6xgLAczSSRd0C19JnU+yvUv6i4IUaQeHPymWkAnWJAsPrwXnIxDRQq1Wk53OysaSyzTJvABm5PBT9GvRqNw7WYd1N4a5+UGQJaCRIkaRBXJ4jaZJrB8AuAgOF7F3ZLjckS2++xVQbVIzuntOmYJaZJN7cJNgsiriS50ldJeqzZEsRW0toI5IDXb96d9UlQe+FpCe4qBKGX3T5lUEcwR6eCePl7jPmhsePrZIjsi+o5cSgLhiMwkSBw4i90XPIhvj78lWomDrruMjyOmqnSrEGIA47oibD3uUE61Mgwbb1FlAu0N5gC/v+UJ75MqdOqfz9dUDmnFiDKSCRxKSo9A6VbcZWxLXdmJAeGQTBbLstoMNaOMZokwV3WG6cYQUGtpuIeSGjN2gCXfMQBYAHNYCwOi8Qb8w43PmNfJEp1i11iWxvkyNQTbks3n/FeqdKtutwtPLhSagqiXPcSREkucSbFxdJtoSYndwT9oueS6pJgAEzcyDB43t3DdoqlbaLzTDHHODBvJy5bANva31VQtJba4nzgeqkmD1Xo/00w9CjmaQ2oG9lrQ4jSxNzLtxGui5Xae2jXbGZxAe94DrAZgDIG68rHwjAGuGdglo1FuJHfw4qn1t9VmcTda9q6vYHSHJUBqzDJIyxmzNaGNAMbpXWVumByNywBUF80mGtc6MsmDJi1t25eXUMTlJ0v3zv4d6v09pFwDSQQDMW3ls+cDwBWeuJbrU6x75sFxzGAera1sGwBcRLtAJ3X71fx3SSjTZmLs18oDYkm3pdeE7R26+w+IdeHOa0uyhx3COECOCr19ukiz3GdZMkxoZjmuU4v+NWz/AF9BP29QFM1C8QIBi5k7gBqr1KuCARcESO4rwnZnTFnVVWVZ7UZLkgQ5pjjuN+a6bZ39TWBjWOcW5MsES4uEbz37uBWL7RfXmvUut5JxUPBcTS/qTRNJ7pAe12UAGdYh190mPBaOG6d4U0BVfVa3cRMnMBcAD3cLPtU9HTdYlmXLbM/qJg672sY9wc6YBbEQBr6+St1umeFDi0PD3TGVsEklwbAGup9EvdT0rfDwkXBUcJtJlRsi2kzA1E6qz1o4qfol4sYHTbEAUMppl7XETIka7r2MSddy8t6RYHBsZaQ5rdIBdn4EzH6j/wAQvYdtupOouNT5WjNMAxH8L586ZdIqdfEOcxoDIiNJg6xNk43rr46fJz9c1jqvaJ0+/FZ5MomIrSUFtRfRjz0Zml0N5Th9kJ71UTzWTblAFMHoJhyk9ssHIn7IbDKsUh2XD/dPp90AQisZPv3uQAJI5q1TPZ80AolJ3AIbn+W9MX/ugRKdN1g4pIi6GkHQ/TRRc10qRLvc/lSzuy/KYHfCKiXW3qTSU5YTuPmVN2CI4HuLvwFANzjvnd6aJU38VIUnj9PpKFUY4bkBw9S6xVm0XFT6ipPy+iKO+pop06yj8HVcLMPorFPZdSLtKCJqSpGse5Tp7ErONh5kBX6nQ/EZQSWgd8lQU21yGkbio9ctfC9E6hYcxAWhhegZIk1AJ5Ex3LPyNa5uhjnMcHMcQRoRYjuKTce6c2YzMzJmZmZ4yuzof03pE9qo88mgD7FWGf06wrTdz/EgfRqzeuIsnTmndLazqeR1VzgCCGmYNonv7+JWjX/qDiTSpAVn5mEyRwBaWg/3XG/gulp9A8ARLmPPPO/8q2OguADRFFx/8j//AGXC9+L/AI6yeR5ntLpTiKoIfVe4HcTu4TrF9OawcQZXoXSvYeGoUy5lJzzvGZxDB/cXA+EEFee1zNwIG4XP1Xbi82bzHPr2n9UHlQLkc0UmUm7121zQ1Qqjkd72jfKG7KQkAA9TGnvikKE6IjaBjf8ARVAWuCLQqmePHuUHYXLxKnTBsNEDuAEXmb8IKK18iOPBVQ68E8kehWt3b95QJzY3d6E9hiUdr5ScLKaKpPI+RSVxrUk0aJxJzfp8gpnGn/Tv3D7ITqUPI5H0JH2UqODcdWkaxrwVQviL6DyRXYqN29Dx+GywR7KDm7Pj+VFap2hDT2Du3xrCzK2PJ3QtSoz/ACnwD+k+gWK4Em6kq2CsxJhWKOKfun0/CBhaUz4LYwuyicvP8hL1iyagKlSPlcPLhzalVqOy3JHiujxHRgtNgI1sD9FWxmwZa2DF+fcuc8kq3lm4BrjvdA35jH0XQ4vZlU02kFx/3w3/ALXR9nbEy0Kk8RGg/Vz93Xa4PZYNFgMbjcT9lx78n346c8vP6Wwq5Y8OJ3RDn+MyVo7P6HV+pBzBvcJPnx8V3D6DA2M48o9CrNFzA0DMNOMei43ydV0nMjj9jdFaoImq8Cb/AC3tyV13RRwN6jiJm+X+6eC6Wi9nsftKsCozgfoufXXTcxRwWygGRMaclojBDKBOikx3BseamSFy9db1xfTXAEMgHUX3xqvLNo4c3AIgWFrfRe29J8IH0HQLrxjbg6rM12syD3/uvX4Pnxw8n1y9SzvT+FVrPsd6liX9oqFO5Xvjyq8hFbiD7AVirQEc7qq+lC1oI2s6NT5qx1pOuqqDnKM0gEa314j1hQEzx9PDRQkTPkp5m6RUk7jlaPEqNemIkRbT9vJBVr2fJ5FFZZ3I+wnqtDmzw9wgZ7dyC+xtrpWQaNVXMJTkyYg/VZ/gGaZ9lMr7midPokp7NYvsoRXa3/8AX/aV2mK2QIZpzsd43rjH1x1oI46x53XV0sY00wSZ7zPqtVhhdIcAd14PC+gWKzDbjIvzXXNy1KZI+/dZc/iMPlqHztN/QIrpNkbJa6i4RMi8gnylYu1NiBobAI1+q6HoltCWuBtG68wm23UaQ2159jRc5LK3bHO7J2aMxtPh+V1FDCBoboI7u/7LL2XV7UwBOb1A/C03YrskWnw/KnctXmyOow7C91yDppYaeKsVtl9nUWPBYuBx5sd6uu2lb9yuP59N+0aLdnw0jNr73KywtEAmfF35WGMfz+6d2LJ3lT87v09v+N1zqX9o+v1TjGtGgHouedixvMd5hRGMG5X809nRnaQSbj+C5s48cfsm/wAQHf5fdL4lnbqG7TPFDqbUPFc8Noe5CZ2LPP0XP8m/0jXxe0yWkce5eR9OsZmqm67jH40BpJIgc15rt+rmeSu3j4yuffWxg1HKYxRj5W+SG9QXqcVg48/2geaG7FE8J4xKE1smB629Ub4V4OkRqgZgd+SN3khNeNCrrKbeF7afhKth2ECLQSRxvFiQNPyhitmt2fH3wSadyQpZTuIGt92+yNTc3u9fNACpTLL7jr+/mq73Srda4gE/ZVRSJ92VgeiYcFtYWmIHA+7LJo0Ce8ex3K/hKbpEi41uIvpdZ6It1HGTDQfNJTcTxjzCS5a2sY3CEER9Rv0C29k05pEHUcNdEbEYQFwMCRzJ+gHqrWFpwF6HJT2dTc0uF4Ohgj0hPWwMvB+qudXebohCAeCw4YDEe+UqrtJ5Pv6K7Kr12yPf3RVHA2IK1GlUmUY9yrTSpguYevCsOxXAn1WaKhSNVMF44k8U7sYY18rfdZ3XJComC2a6RxSpuqqBqKi2a6b4rmqgeouxB5eQQXPivc29FEYwjeqfXpxUQC2xj4ZM6z3+eq5PFdq/qVu7df2beXleVz1N/ZIUFB6iAi1m3QgVBBwU6OLczQ24G48k1UIRKo0KePa75gRzEfj77kQVKZ0cDy0PqsopkxdbJYIjKDz7Ujysq3UkaHw1VOmfDgVMYtw3z3gH91MEahvcny09VGo+SY053RHYmdfyPI/lRbSzaboB4cu5VBMLiCCRAhwg/byIBVzDVHAOjU29UCnhyCARrBPPkFqUsPHIETx8PqsdVqJsrvgb+dkyk5zeASXPY07Y0pUwFBtSU7nL0OJy1IoZqJg5FTchuScUPMgVuXgpwgl5UmDjCCTgolIeaZ8IIpgVHxTPcinLk0lQB/lSc8IHJQyUPrgmNRETJTtchOemzoAbXgsjnP28dVzdSxPBdFjHdn6dywcZa/HxUVHqg8GN3KVQLYP8rSw9Xs9/NUsQZQBqPsglSKYlBFOGpkxQTmEgJ7/sotKnTPgUESLgaLWospubkbYkRGs21v5qk3KQZFzEHUDUnx0HitHDUWiCDuGnqOR8bqWrBtTO/h5KzUqWiTpG6Dx8Z+ymXNA4jdy4Ko7EzMkmN5knzXL+tw3V+4TobhwcPGQUkR2rVPMqg1nfx1RM1l3ckzUS6xClQe8e7oojnniFDrPHxt9UJ9bl9kI1j7/lBaNTn4KDq3h3x9FVNfvUTiTyQXOtP82+6Y1x3ngFnPxPM+EfVQOJ7vfigvPxJ3+iCcYd3vwVJ9WUMvQXvi51PlZOcTzB75Wf1x3WTdYguuxXcl107/fkqPW8lIVEFvruafriqPXc1JtXmgtVXSFm4mmfJWhVUHmUVkVJBvCBUWlUojv7vfcqNanCgquCiiEIZQRKZShNlQMk03TkJlRYa2dLnhxAVrBvnsG3fbjCo0qkEQYPpwur1Edq5km37hZqr1UyOMBAqPO48+Y98EXQRPl3yoMqt0gg8rgzyXNovhKm4A8xokrDKoAuB6/YpIOnYphJJdnMxTRZJJBUe5BqFJJBXOqTxdJJEBchOKSSKSZMkgYqJTpIGSCSSBgURuqZJARmqi/U9ySSAbx9Fn4g280kkFMm6ZJJRSGqTvykkgiFFySSoi3VHpmCYtfckkg2XiwVRov4n6JJLlf61EqjzJuUkkkH/9k="/>
          <p:cNvSpPr>
            <a:spLocks noChangeAspect="1" noChangeArrowheads="1"/>
          </p:cNvSpPr>
          <p:nvPr/>
        </p:nvSpPr>
        <p:spPr bwMode="auto">
          <a:xfrm>
            <a:off x="63500" y="-695325"/>
            <a:ext cx="1905000" cy="1428750"/>
          </a:xfrm>
          <a:prstGeom prst="rect">
            <a:avLst/>
          </a:prstGeom>
          <a:noFill/>
          <a:ln w="9525">
            <a:noFill/>
            <a:miter lim="800000"/>
            <a:headEnd/>
            <a:tailEnd/>
          </a:ln>
        </p:spPr>
        <p:txBody>
          <a:bodyPr/>
          <a:lstStyle/>
          <a:p>
            <a:endParaRPr lang="hu-HU">
              <a:latin typeface="Franklin Gothic Book" pitchFamily="34" charset="0"/>
            </a:endParaRPr>
          </a:p>
        </p:txBody>
      </p:sp>
      <p:pic>
        <p:nvPicPr>
          <p:cNvPr id="17414" name="Kép 1" descr="F:\Munka\Iratminták\Új mappa\címer.jpg"/>
          <p:cNvPicPr>
            <a:picLocks noChangeAspect="1" noChangeArrowheads="1"/>
          </p:cNvPicPr>
          <p:nvPr/>
        </p:nvPicPr>
        <p:blipFill>
          <a:blip r:embed="rId4" cstate="print"/>
          <a:srcRect/>
          <a:stretch>
            <a:fillRect/>
          </a:stretch>
        </p:blipFill>
        <p:spPr bwMode="auto">
          <a:xfrm>
            <a:off x="4427538" y="333375"/>
            <a:ext cx="369887" cy="661988"/>
          </a:xfrm>
          <a:prstGeom prst="rect">
            <a:avLst/>
          </a:prstGeom>
          <a:noFill/>
          <a:ln w="9525">
            <a:noFill/>
            <a:miter lim="800000"/>
            <a:headEnd/>
            <a:tailEnd/>
          </a:ln>
        </p:spPr>
      </p:pic>
    </p:spTree>
  </p:cSld>
  <p:clrMapOvr>
    <a:masterClrMapping/>
  </p:clrMapOvr>
  <p:transition spd="slow" advClick="0" advTm="12000">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4098" name="Title 1"/>
          <p:cNvSpPr>
            <a:spLocks noGrp="1"/>
          </p:cNvSpPr>
          <p:nvPr>
            <p:ph type="title"/>
          </p:nvPr>
        </p:nvSpPr>
        <p:spPr>
          <a:xfrm>
            <a:off x="304800" y="908720"/>
            <a:ext cx="8686800" cy="1728192"/>
          </a:xfrm>
        </p:spPr>
        <p:txBody>
          <a:bodyPr>
            <a:normAutofit fontScale="90000"/>
          </a:bodyPr>
          <a:lstStyle/>
          <a:p>
            <a:pPr marL="63500" algn="ctr" eaLnBrk="1" fontAlgn="auto" hangingPunct="1">
              <a:spcAft>
                <a:spcPts val="0"/>
              </a:spcAft>
              <a:defRPr/>
            </a:pPr>
            <a:r>
              <a:rPr lang="hu-HU" sz="2800" b="1" dirty="0" smtClean="0"/>
              <a:t/>
            </a:r>
            <a:br>
              <a:rPr lang="hu-HU" sz="2800" b="1" dirty="0" smtClean="0"/>
            </a:br>
            <a:r>
              <a:rPr lang="en-US" sz="1800" b="1" dirty="0" smtClean="0">
                <a:solidFill>
                  <a:srgbClr val="002060"/>
                </a:solidFill>
                <a:latin typeface="+mn-lt"/>
              </a:rPr>
              <a:t>Ministry of Public Administration and</a:t>
            </a:r>
            <a:r>
              <a:rPr lang="hu-HU" sz="1800" b="1" dirty="0" smtClean="0">
                <a:solidFill>
                  <a:srgbClr val="002060"/>
                </a:solidFill>
                <a:latin typeface="+mn-lt"/>
              </a:rPr>
              <a:t> Justice</a:t>
            </a:r>
            <a:br>
              <a:rPr lang="hu-HU" sz="1800" b="1" dirty="0" smtClean="0">
                <a:solidFill>
                  <a:srgbClr val="002060"/>
                </a:solidFill>
                <a:latin typeface="+mn-lt"/>
              </a:rPr>
            </a:br>
            <a:r>
              <a:rPr lang="hu-HU" sz="1800" b="1" dirty="0" smtClean="0">
                <a:solidFill>
                  <a:srgbClr val="002060"/>
                </a:solidFill>
                <a:latin typeface="+mn-lt"/>
              </a:rPr>
              <a:t/>
            </a:r>
            <a:br>
              <a:rPr lang="hu-HU" sz="1800" b="1" dirty="0" smtClean="0">
                <a:solidFill>
                  <a:srgbClr val="002060"/>
                </a:solidFill>
                <a:latin typeface="+mn-lt"/>
              </a:rPr>
            </a:br>
            <a:r>
              <a:rPr lang="hu-HU" sz="1800" b="1" dirty="0" smtClean="0">
                <a:solidFill>
                  <a:srgbClr val="002060"/>
                </a:solidFill>
                <a:latin typeface="+mn-lt"/>
              </a:rPr>
              <a:t/>
            </a:r>
            <a:br>
              <a:rPr lang="hu-HU" sz="1800" b="1" dirty="0" smtClean="0">
                <a:solidFill>
                  <a:srgbClr val="002060"/>
                </a:solidFill>
                <a:latin typeface="+mn-lt"/>
              </a:rPr>
            </a:br>
            <a:r>
              <a:rPr lang="en-US" sz="1800" b="1"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mn-lt"/>
                <a:cs typeface="Arial" pitchFamily="34" charset="0"/>
              </a:rPr>
              <a:t/>
            </a:r>
            <a:br>
              <a:rPr lang="en-US" sz="1800" b="1"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mn-lt"/>
                <a:cs typeface="Arial" pitchFamily="34" charset="0"/>
              </a:rPr>
            </a:br>
            <a:r>
              <a:rPr lang="en-US" sz="2800" b="1" dirty="0" smtClean="0">
                <a:solidFill>
                  <a:srgbClr val="002060"/>
                </a:solidFill>
                <a:latin typeface="+mn-lt"/>
              </a:rPr>
              <a:t/>
            </a:r>
            <a:br>
              <a:rPr lang="en-US" sz="2800" b="1" dirty="0" smtClean="0">
                <a:solidFill>
                  <a:srgbClr val="002060"/>
                </a:solidFill>
                <a:latin typeface="+mn-lt"/>
              </a:rPr>
            </a:br>
            <a:endParaRPr lang="en-US" dirty="0" smtClean="0">
              <a:solidFill>
                <a:srgbClr val="002060"/>
              </a:solidFill>
              <a:latin typeface="+mn-lt"/>
            </a:endParaRPr>
          </a:p>
        </p:txBody>
      </p:sp>
      <p:sp>
        <p:nvSpPr>
          <p:cNvPr id="18435" name="Tartalom helye 7"/>
          <p:cNvSpPr>
            <a:spLocks noGrp="1"/>
          </p:cNvSpPr>
          <p:nvPr>
            <p:ph idx="1"/>
          </p:nvPr>
        </p:nvSpPr>
        <p:spPr>
          <a:xfrm>
            <a:off x="250825" y="1557338"/>
            <a:ext cx="8686800" cy="5111750"/>
          </a:xfrm>
        </p:spPr>
        <p:txBody>
          <a:bodyPr/>
          <a:lstStyle/>
          <a:p>
            <a:pPr eaLnBrk="1" hangingPunct="1">
              <a:buClrTx/>
              <a:buSzTx/>
              <a:buFont typeface="Wingdings 2" pitchFamily="18" charset="2"/>
              <a:buNone/>
            </a:pPr>
            <a:r>
              <a:rPr lang="hu-HU" sz="2000" b="1" smtClean="0">
                <a:solidFill>
                  <a:srgbClr val="002060"/>
                </a:solidFill>
              </a:rPr>
              <a:t>Az EGTC-k működését segítő eszközeink:</a:t>
            </a:r>
          </a:p>
          <a:p>
            <a:pPr eaLnBrk="1" hangingPunct="1">
              <a:buClrTx/>
              <a:buSzTx/>
              <a:buFont typeface="Wingdings 2" pitchFamily="18" charset="2"/>
              <a:buNone/>
            </a:pPr>
            <a:endParaRPr lang="hu-HU" sz="1800" b="1" smtClean="0">
              <a:solidFill>
                <a:srgbClr val="002060"/>
              </a:solidFill>
            </a:endParaRPr>
          </a:p>
          <a:p>
            <a:pPr eaLnBrk="1" hangingPunct="1">
              <a:buClrTx/>
              <a:buSzTx/>
              <a:buFont typeface="Arial" charset="0"/>
              <a:buChar char="•"/>
            </a:pPr>
            <a:r>
              <a:rPr lang="hu-HU" sz="1800" b="1" smtClean="0">
                <a:solidFill>
                  <a:srgbClr val="002060"/>
                </a:solidFill>
              </a:rPr>
              <a:t>EGTC Working Group:</a:t>
            </a:r>
          </a:p>
          <a:p>
            <a:pPr eaLnBrk="1" hangingPunct="1">
              <a:buClrTx/>
              <a:buSzTx/>
              <a:buFont typeface="Wingdings 2" pitchFamily="18" charset="2"/>
              <a:buNone/>
            </a:pPr>
            <a:r>
              <a:rPr lang="hu-HU" sz="1800" b="1" smtClean="0">
                <a:solidFill>
                  <a:srgbClr val="002060"/>
                </a:solidFill>
              </a:rPr>
              <a:t>	Határon átnyúló együttműködésekben érintett tárcák háromhavonta megrendezésre kerülő szakmai találkozója</a:t>
            </a:r>
          </a:p>
          <a:p>
            <a:pPr eaLnBrk="1" hangingPunct="1">
              <a:buClrTx/>
              <a:buSzTx/>
              <a:buFont typeface="Wingdings 2" pitchFamily="18" charset="2"/>
              <a:buNone/>
            </a:pPr>
            <a:endParaRPr lang="hu-HU" sz="1800" b="1" smtClean="0">
              <a:solidFill>
                <a:srgbClr val="002060"/>
              </a:solidFill>
            </a:endParaRPr>
          </a:p>
          <a:p>
            <a:pPr eaLnBrk="1" hangingPunct="1">
              <a:buClrTx/>
              <a:buSzTx/>
              <a:buFont typeface="Arial" charset="0"/>
              <a:buChar char="•"/>
            </a:pPr>
            <a:r>
              <a:rPr lang="hu-HU" sz="1800" b="1" smtClean="0">
                <a:solidFill>
                  <a:srgbClr val="002060"/>
                </a:solidFill>
              </a:rPr>
              <a:t>EGTC Fórum:</a:t>
            </a:r>
          </a:p>
          <a:p>
            <a:pPr algn="just" eaLnBrk="1" hangingPunct="1">
              <a:buClrTx/>
              <a:buSzTx/>
              <a:buFont typeface="Wingdings 2" pitchFamily="18" charset="2"/>
              <a:buNone/>
            </a:pPr>
            <a:r>
              <a:rPr lang="hu-HU" sz="1800" b="1" smtClean="0">
                <a:solidFill>
                  <a:srgbClr val="002060"/>
                </a:solidFill>
              </a:rPr>
              <a:t>	Évente egyszer kerül megrendezésre valamennyi EGTC, határon átnyúló  együttműködésben érintett tárca, CESCI, a nyilvántartásba vételt végző Fővárosi Törvényszék, valamint a téma tudományos előadói részvételével. </a:t>
            </a:r>
          </a:p>
          <a:p>
            <a:pPr algn="just" eaLnBrk="1" hangingPunct="1">
              <a:buClrTx/>
              <a:buSzTx/>
              <a:buFont typeface="Wingdings 2" pitchFamily="18" charset="2"/>
              <a:buNone/>
            </a:pPr>
            <a:endParaRPr lang="hu-HU" sz="1800" b="1" smtClean="0">
              <a:solidFill>
                <a:srgbClr val="002060"/>
              </a:solidFill>
            </a:endParaRPr>
          </a:p>
          <a:p>
            <a:pPr eaLnBrk="1" hangingPunct="1">
              <a:buClrTx/>
              <a:buSzTx/>
              <a:buFont typeface="Arial" charset="0"/>
              <a:buChar char="•"/>
            </a:pPr>
            <a:r>
              <a:rPr lang="hu-HU" sz="1800" b="1" smtClean="0">
                <a:solidFill>
                  <a:srgbClr val="002060"/>
                </a:solidFill>
              </a:rPr>
              <a:t>EGTC website</a:t>
            </a:r>
          </a:p>
          <a:p>
            <a:pPr eaLnBrk="1" hangingPunct="1">
              <a:buClrTx/>
              <a:buSzTx/>
              <a:buFont typeface="Arial" charset="0"/>
              <a:buChar char="•"/>
            </a:pPr>
            <a:endParaRPr lang="hu-HU" sz="1800" b="1" smtClean="0">
              <a:solidFill>
                <a:srgbClr val="002060"/>
              </a:solidFill>
            </a:endParaRPr>
          </a:p>
          <a:p>
            <a:pPr eaLnBrk="1" hangingPunct="1">
              <a:buClrTx/>
              <a:buSzTx/>
              <a:buFont typeface="Arial" charset="0"/>
              <a:buChar char="•"/>
            </a:pPr>
            <a:r>
              <a:rPr lang="hu-HU" sz="1800" b="1" smtClean="0">
                <a:solidFill>
                  <a:srgbClr val="002060"/>
                </a:solidFill>
              </a:rPr>
              <a:t>EGTC támogatás</a:t>
            </a:r>
          </a:p>
          <a:p>
            <a:pPr eaLnBrk="1" hangingPunct="1">
              <a:buClrTx/>
              <a:buSzTx/>
              <a:buFont typeface="Wingdings 2" pitchFamily="18" charset="2"/>
              <a:buNone/>
            </a:pPr>
            <a:endParaRPr lang="hu-HU" sz="1800" b="1" smtClean="0">
              <a:solidFill>
                <a:srgbClr val="002060"/>
              </a:solidFill>
            </a:endParaRPr>
          </a:p>
        </p:txBody>
      </p:sp>
      <p:sp>
        <p:nvSpPr>
          <p:cNvPr id="18436" name="AutoShape 5" descr="data:image/jpg;base64,/9j/4AAQSkZJRgABAQAAAQABAAD/2wCEAAkGBhMSERUUExQVFBUVGBcVFBcWGBQUFRcVFhQVFBQVFRcXHCYeFxkjGRQUHy8gJCcpLCwsFR4xNTAqNSYrLCkBCQoKDgwOFQ8PGikcHBwpKSkpKSkpLCkpKSkpKSwpKSkpKSkpLCksKSkpKSkpLCwpKSkpKSwsKSkpLCksKSwsKf/AABEIAMIBAwMBIgACEQEDEQH/xAAcAAABBQEBAQAAAAAAAAAAAAADAAECBAUGBwj/xAA8EAABAwIDBAgFAwIGAwEAAAABAAIRAyEEEjEFQVFhBhMicYGRofAUMrHB0ULh8QdSFSNigpKyg9Lycv/EABkBAQEBAQEBAAAAAAAAAAAAAAABAgMEBf/EAB4RAQEBAQADAQEBAQAAAAAAAAABEQIDEiETMUFR/9oADAMBAAIRAxEAPwD0Y0kB9IK25pKj1HJddc8Zz6KA7DrYdQCE6ir7GMd+GQXUFsvpIFSmr7JjJdRUDTWhUagOpq6mKZYoEK05qEWJq4FCaEYMUS1TTA4SUiE0Jq4UJJJIhwptKGERoQFBSLlKnTJTmko0i0SrFKkhNarDHoYm1sKFZ9vwphyhiWDLf7blNHPbUAN3EBwmACdObR8y4nGY4uOUktve0GTxI5t3T8wut/pHten2sry52kQLOGkEQ6R5LM2MGPb2gXES45rw50xI3wN2/NuusX60q4bCtp9sCXCIPZAJ/SGy4n5p7x4LTZgS4EhzMpGYuhrXSPmGYnQgxBtZDx2LZ1VRjacdkSQdDoSATG4GQAZCr7O2wOrphzyc3ZexgykNaSCXE3MtgxIEOGqitrA7Ppn5nQDPzEaN+SQXQbGe0NSLWAWiMG9wYZhsCCRTYyMuVsHLM23HTfZVtkbVAa7IzK2wFiAbSSY1H5V3Z9N7iTJjNmLZsL6tiwtu5+WoglPYzSTDqoyhxID3OcReSAd5E2i5eDwKnjcJRFMnratwAAalQFtjEsBkdy1KNAtY4/qubC8jcdZgQPBcVtHHZah1kjKZ7jdsiIudOGqt+JFb4LCixIB4F1WfGCkrQxNIfNrvnMTyntDdySWVesB8KTKiA6kUmmLKsrDqoKBUqBMWcyo9QTuRUHvCrVHAq06gUL4YqiqaaG6gtEYeEvhwmpjHfQQ+pWycGouwKauMYthQcFo18KqrqCamKpamLFbGHPBSOEKauKGRRLVddRTfDJpioxqMymjDDKQammHpkqWSVNgUurUEG0lMUvFSapq6BkFZ22GHLZ0ceMb99lqt1hYO26xDiGOa4n9PzG3dopRxW0cMHFxgWcBmBsDDSGwNBJP/ABRNlYDK021k245iLA2FgBfRa20MDlpOgiXOE3OvVTz8e6FzWMa9lMwYMukCdzt/kPcrDSG3McxmYC5iBpYkXIjeNFh4LHEODomPlDuEkgfX0UKlObnjHPfuQmUexM8vT87uSiuv2V0jaWFmXtPyC14As6eFgLc+ULqtgbRBfeS4nK6bQN0HSAWnvleX7PEES4Nm4zcjYkevgtLZ21zTqDKTmBtNmkRB4c7qyo9sdUBG4yuN6QUqbHEmO82H77lXwfSKqW5AMuUgC4JM6aWI+yy+km0ddC4wTPEa5d06eq3evjMjnK20HZjDzE2tPhcyksyriO0YnyCdctbfSgrJzdUmuO9SFVdXNabZFuqPXp24sKKuyeCQCrOx9tUL44qLq6e9KnRJ3hUhjFIYyNEFo043qLgOKpvxE70J2JITBcNEcUM02hVfilLr8yAwyypPY2FSc07lEPKA7gFEuamzcUFzwiikhJoCqvfwU2Ncqi1ATtpoEuCmHk8UB3UmwquJ2hSpg5nAQJvYclk9I8W4ABkkXzQd40B8YXH9Lse6rTBaMtmy3ebWJJ5EeqlpjQdth3WOqtJ3mATJ0Dc24icvgsv/ABF0hzHtDHEC0k5gQ6Tabxb3OBX2hUbRyhxlx3TAFhGgHlxQqe0f8tt7iQbmw3BZ1RsZtmpnLS4uvI1u6HNBIPIhTeSGA1JzEMLQZE5uyJiSTAnn5LLqvHZfmBJdJGvi7z0Sp7TLy0VDmgBjZMBoBEGeV1AQ0C4EyCWyZPNwB3a3shUKcjKBBByOsTlIEF/Hw42V2ptjK2o1oH+Y3L4S7NAtBJJWVRqwSTckHlLriTxsSqLeCwPWmQCcsgjncgcgBqtFuBAJLn5I/SJJjxmdOJ1HNTo4jI1rG9kMaHOM3zEEkk7yS4fRPswNquLqnZGcSRJdlyuzEGP9J5yQg1th0D1gJJIDgB/qLjaAbWgid3gjdJ2kW7QaMwaSMoJtLXf/AD91dfjaTGABoLY1A0Il4nfMREc1k47pGAHtLSIALWuzWJkOIzOlwg6GdToqOUqCSTY8y5hJ80kWpjQTJB8AI8LpLI97NRQ6xHNHmmOGK3rIJqqDkY0k2RNAPNLMUfImNNNMViSoh7keGneFLqk0wBriiNKlCUpqhuak229EAHBIsCgHnhJ705oKJolFCLuagXorsPyURgSdFdQLr4UviimOCd/afJCFM8CqDjElY3SDpUaHZESRIJvdH2hjjTAyjv5LielNd1SsC4Q0tHifDfos2rFWttbEVHOcS8zObLppBHDeqOO2k52S57I4WBPfuW1gCGN0Bh0uadAZExBvbMDwF7wsTG4Vz3uAnK2BfmJngfllZxT4PbjmgtLWFvEtBIPEGNYssuvqTxunqktgaW9NVXqYgmL6fRT6IPdHj+UMQUfLHqhb0UpVjBOBc0RMu4xYZXa7vl9VULkXDajhDjrGtvsqjSrYw9oOOYTpMG9xJHCBY6W4LV6PbXo0ngOZMtyuJgxqTltbcuZdX1J3/wAKVBp3Wjf3XV1HVbT2+19QhvYE20dERukRvlYOIxku4OBMG+WDy4RZANYbz537yPNAqVAeP7pofNH7J0I1ncvRJFez9LNtiphc1N3VljyD2STIfD7i4F5/2q10H226u7Kc8NYH1HOEgCIHaG9xzGOXJcLiq1RrjTeey6p1bmuubku/VNoMQeMFdl0QoPyvcxsNL82drruvmZn7gRcHy35NdNtGrNQU6TsxfAykFsEO7UyLWDp8Fo4k0GFrXPGZxDQBeCeMaLluj7agq1a9R/aBNNpkvDWuDSXOdrN227rqrjNvYdj6beuBaAKj5lxcTmNoEgAkCy529RqZXdu2YyCc2mu9ZuPw4As+xtcX8IWd0K6WHEVXNpyRoGugNsTLtAZgD1Wzt/KIuwtccpYTB72mdASJFu8CZ5XydR0nEc5hsARDRUBmTGl5EknhfdOq6ZuyXEXLZ4SuV2Bj6LagaTdriGZTmaW1GudLT80A0zaf1bohb74a81nOJDbuGgBkiAAY3E33gJfJYeko/wDh5kjgm/w9bezDDQTBLrmOd49VfkLU7tjFmVyZwHco/BFdU7DsOoCicGw6ALXtU+OUdhXIbsMV1xwDeCj8A3gr7UyOPOHTimRoV152e3h9Ehs1n9oT9KZHJipUGhQ3Zt4XYHZVL+weqG7YtM7iO4lT3PjzXpRhmhmeDmjmBHMi64Tap6xgLAczSSRd0C19JnU+yvUv6i4IUaQeHPymWkAnWJAsPrwXnIxDRQq1Wk53OysaSyzTJvABm5PBT9GvRqNw7WYd1N4a5+UGQJaCRIkaRBXJ4jaZJrB8AuAgOF7F3ZLjckS2++xVQbVIzuntOmYJaZJN7cJNgsiriS50ldJeqzZEsRW0toI5IDXb96d9UlQe+FpCe4qBKGX3T5lUEcwR6eCePl7jPmhsePrZIjsi+o5cSgLhiMwkSBw4i90XPIhvj78lWomDrruMjyOmqnSrEGIA47oibD3uUE61Mgwbb1FlAu0N5gC/v+UJ75MqdOqfz9dUDmnFiDKSCRxKSo9A6VbcZWxLXdmJAeGQTBbLstoMNaOMZokwV3WG6cYQUGtpuIeSGjN2gCXfMQBYAHNYCwOi8Qb8w43PmNfJEp1i11iWxvkyNQTbks3n/FeqdKtutwtPLhSagqiXPcSREkucSbFxdJtoSYndwT9oueS6pJgAEzcyDB43t3DdoqlbaLzTDHHODBvJy5bANva31VQtJba4nzgeqkmD1Xo/00w9CjmaQ2oG9lrQ4jSxNzLtxGui5Xae2jXbGZxAe94DrAZgDIG68rHwjAGuGdglo1FuJHfw4qn1t9VmcTda9q6vYHSHJUBqzDJIyxmzNaGNAMbpXWVumByNywBUF80mGtc6MsmDJi1t25eXUMTlJ0v3zv4d6v09pFwDSQQDMW3ls+cDwBWeuJbrU6x75sFxzGAera1sGwBcRLtAJ3X71fx3SSjTZmLs18oDYkm3pdeE7R26+w+IdeHOa0uyhx3COECOCr19ukiz3GdZMkxoZjmuU4v+NWz/AF9BP29QFM1C8QIBi5k7gBqr1KuCARcESO4rwnZnTFnVVWVZ7UZLkgQ5pjjuN+a6bZ39TWBjWOcW5MsES4uEbz37uBWL7RfXmvUut5JxUPBcTS/qTRNJ7pAe12UAGdYh190mPBaOG6d4U0BVfVa3cRMnMBcAD3cLPtU9HTdYlmXLbM/qJg672sY9wc6YBbEQBr6+St1umeFDi0PD3TGVsEklwbAGup9EvdT0rfDwkXBUcJtJlRsi2kzA1E6qz1o4qfol4sYHTbEAUMppl7XETIka7r2MSddy8t6RYHBsZaQ5rdIBdn4EzH6j/wAQvYdtupOouNT5WjNMAxH8L586ZdIqdfEOcxoDIiNJg6xNk43rr46fJz9c1jqvaJ0+/FZ5MomIrSUFtRfRjz0Zml0N5Th9kJ71UTzWTblAFMHoJhyk9ssHIn7IbDKsUh2XD/dPp90AQisZPv3uQAJI5q1TPZ80AolJ3AIbn+W9MX/ugRKdN1g4pIi6GkHQ/TRRc10qRLvc/lSzuy/KYHfCKiXW3qTSU5YTuPmVN2CI4HuLvwFANzjvnd6aJU38VIUnj9PpKFUY4bkBw9S6xVm0XFT6ipPy+iKO+pop06yj8HVcLMPorFPZdSLtKCJqSpGse5Tp7ErONh5kBX6nQ/EZQSWgd8lQU21yGkbio9ctfC9E6hYcxAWhhegZIk1AJ5Ex3LPyNa5uhjnMcHMcQRoRYjuKTce6c2YzMzJmZmZ4yuzof03pE9qo88mgD7FWGf06wrTdz/EgfRqzeuIsnTmndLazqeR1VzgCCGmYNonv7+JWjX/qDiTSpAVn5mEyRwBaWg/3XG/gulp9A8ARLmPPPO/8q2OguADRFFx/8j//AGXC9+L/AI6yeR5ntLpTiKoIfVe4HcTu4TrF9OawcQZXoXSvYeGoUy5lJzzvGZxDB/cXA+EEFee1zNwIG4XP1Xbi82bzHPr2n9UHlQLkc0UmUm7121zQ1Qqjkd72jfKG7KQkAA9TGnvikKE6IjaBjf8ARVAWuCLQqmePHuUHYXLxKnTBsNEDuAEXmb8IKK18iOPBVQ68E8kehWt3b95QJzY3d6E9hiUdr5ScLKaKpPI+RSVxrUk0aJxJzfp8gpnGn/Tv3D7ITqUPI5H0JH2UqODcdWkaxrwVQviL6DyRXYqN29Dx+GywR7KDm7Pj+VFap2hDT2Du3xrCzK2PJ3QtSoz/ACnwD+k+gWK4Em6kq2CsxJhWKOKfun0/CBhaUz4LYwuyicvP8hL1iyagKlSPlcPLhzalVqOy3JHiujxHRgtNgI1sD9FWxmwZa2DF+fcuc8kq3lm4BrjvdA35jH0XQ4vZlU02kFx/3w3/ALXR9nbEy0Kk8RGg/Vz93Xa4PZYNFgMbjcT9lx78n346c8vP6Wwq5Y8OJ3RDn+MyVo7P6HV+pBzBvcJPnx8V3D6DA2M48o9CrNFzA0DMNOMei43ydV0nMjj9jdFaoImq8Cb/AC3tyV13RRwN6jiJm+X+6eC6Wi9nsftKsCozgfoufXXTcxRwWygGRMaclojBDKBOikx3BseamSFy9db1xfTXAEMgHUX3xqvLNo4c3AIgWFrfRe29J8IH0HQLrxjbg6rM12syD3/uvX4Pnxw8n1y9SzvT+FVrPsd6liX9oqFO5Xvjyq8hFbiD7AVirQEc7qq+lC1oI2s6NT5qx1pOuqqDnKM0gEa314j1hQEzx9PDRQkTPkp5m6RUk7jlaPEqNemIkRbT9vJBVr2fJ5FFZZ3I+wnqtDmzw9wgZ7dyC+xtrpWQaNVXMJTkyYg/VZ/gGaZ9lMr7midPokp7NYvsoRXa3/8AX/aV2mK2QIZpzsd43rjH1x1oI46x53XV0sY00wSZ7zPqtVhhdIcAd14PC+gWKzDbjIvzXXNy1KZI+/dZc/iMPlqHztN/QIrpNkbJa6i4RMi8gnylYu1NiBobAI1+q6HoltCWuBtG68wm23UaQ2159jRc5LK3bHO7J2aMxtPh+V1FDCBoboI7u/7LL2XV7UwBOb1A/C03YrskWnw/KnctXmyOow7C91yDppYaeKsVtl9nUWPBYuBx5sd6uu2lb9yuP59N+0aLdnw0jNr73KywtEAmfF35WGMfz+6d2LJ3lT87v09v+N1zqX9o+v1TjGtGgHouedixvMd5hRGMG5X809nRnaQSbj+C5s48cfsm/wAQHf5fdL4lnbqG7TPFDqbUPFc8Noe5CZ2LPP0XP8m/0jXxe0yWkce5eR9OsZmqm67jH40BpJIgc15rt+rmeSu3j4yuffWxg1HKYxRj5W+SG9QXqcVg48/2geaG7FE8J4xKE1smB629Ub4V4OkRqgZgd+SN3khNeNCrrKbeF7afhKth2ECLQSRxvFiQNPyhitmt2fH3wSadyQpZTuIGt92+yNTc3u9fNACpTLL7jr+/mq73Srda4gE/ZVRSJ92VgeiYcFtYWmIHA+7LJo0Ce8ex3K/hKbpEi41uIvpdZ6It1HGTDQfNJTcTxjzCS5a2sY3CEER9Rv0C29k05pEHUcNdEbEYQFwMCRzJ+gHqrWFpwF6HJT2dTc0uF4Ohgj0hPWwMvB+qudXebohCAeCw4YDEe+UqrtJ5Pv6K7Kr12yPf3RVHA2IK1GlUmUY9yrTSpguYevCsOxXAn1WaKhSNVMF44k8U7sYY18rfdZ3XJComC2a6RxSpuqqBqKi2a6b4rmqgeouxB5eQQXPivc29FEYwjeqfXpxUQC2xj4ZM6z3+eq5PFdq/qVu7df2beXleVz1N/ZIUFB6iAi1m3QgVBBwU6OLczQ24G48k1UIRKo0KePa75gRzEfj77kQVKZ0cDy0PqsopkxdbJYIjKDz7Ujysq3UkaHw1VOmfDgVMYtw3z3gH91MEahvcny09VGo+SY053RHYmdfyPI/lRbSzaboB4cu5VBMLiCCRAhwg/byIBVzDVHAOjU29UCnhyCARrBPPkFqUsPHIETx8PqsdVqJsrvgb+dkyk5zeASXPY07Y0pUwFBtSU7nL0OJy1IoZqJg5FTchuScUPMgVuXgpwgl5UmDjCCTgolIeaZ8IIpgVHxTPcinLk0lQB/lSc8IHJQyUPrgmNRETJTtchOemzoAbXgsjnP28dVzdSxPBdFjHdn6dywcZa/HxUVHqg8GN3KVQLYP8rSw9Xs9/NUsQZQBqPsglSKYlBFOGpkxQTmEgJ7/sotKnTPgUESLgaLWospubkbYkRGs21v5qk3KQZFzEHUDUnx0HitHDUWiCDuGnqOR8bqWrBtTO/h5KzUqWiTpG6Dx8Z+ymXNA4jdy4Ko7EzMkmN5knzXL+tw3V+4TobhwcPGQUkR2rVPMqg1nfx1RM1l3ckzUS6xClQe8e7oojnniFDrPHxt9UJ9bl9kI1j7/lBaNTn4KDq3h3x9FVNfvUTiTyQXOtP82+6Y1x3ngFnPxPM+EfVQOJ7vfigvPxJ3+iCcYd3vwVJ9WUMvQXvi51PlZOcTzB75Wf1x3WTdYguuxXcl107/fkqPW8lIVEFvruafriqPXc1JtXmgtVXSFm4mmfJWhVUHmUVkVJBvCBUWlUojv7vfcqNanCgquCiiEIZQRKZShNlQMk03TkJlRYa2dLnhxAVrBvnsG3fbjCo0qkEQYPpwur1Edq5km37hZqr1UyOMBAqPO48+Y98EXQRPl3yoMqt0gg8rgzyXNovhKm4A8xokrDKoAuB6/YpIOnYphJJdnMxTRZJJBUe5BqFJJBXOqTxdJJEBchOKSSKSZMkgYqJTpIGSCSSBgURuqZJARmqi/U9ySSAbx9Fn4g280kkFMm6ZJJRSGqTvykkgiFFySSoi3VHpmCYtfckkg2XiwVRov4n6JJLlf61EqjzJuUkkkH/9k="/>
          <p:cNvSpPr>
            <a:spLocks noChangeAspect="1" noChangeArrowheads="1"/>
          </p:cNvSpPr>
          <p:nvPr/>
        </p:nvSpPr>
        <p:spPr bwMode="auto">
          <a:xfrm>
            <a:off x="63500" y="-695325"/>
            <a:ext cx="1905000" cy="1428750"/>
          </a:xfrm>
          <a:prstGeom prst="rect">
            <a:avLst/>
          </a:prstGeom>
          <a:noFill/>
          <a:ln w="9525">
            <a:noFill/>
            <a:miter lim="800000"/>
            <a:headEnd/>
            <a:tailEnd/>
          </a:ln>
        </p:spPr>
        <p:txBody>
          <a:bodyPr/>
          <a:lstStyle/>
          <a:p>
            <a:endParaRPr lang="hu-HU">
              <a:latin typeface="Franklin Gothic Book" pitchFamily="34" charset="0"/>
            </a:endParaRPr>
          </a:p>
        </p:txBody>
      </p:sp>
      <p:sp>
        <p:nvSpPr>
          <p:cNvPr id="18437" name="AutoShape 7" descr="data:image/jpg;base64,/9j/4AAQSkZJRgABAQAAAQABAAD/2wCEAAkGBhMSERUUExQVFBUVGBcVFBcWGBQUFRcVFhQVFBQVFRcXHCYeFxkjGRQUHy8gJCcpLCwsFR4xNTAqNSYrLCkBCQoKDgwOFQ8PGikcHBwpKSkpKSkpLCkpKSkpKSwpKSkpKSkpLCksKSkpKSkpLCwpKSkpKSwsKSkpLCksKSwsKf/AABEIAMIBAwMBIgACEQEDEQH/xAAcAAABBQEBAQAAAAAAAAAAAAADAAECBAUGBwj/xAA8EAABAwIDBAgFAwIGAwEAAAABAAIRAyEEEjEFQVFhBhMicYGRofAUMrHB0ULh8QdSFSNigpKyg9Lycv/EABkBAQEBAQEBAAAAAAAAAAAAAAABAgMEBf/EAB4RAQEBAQADAQEBAQAAAAAAAAABEQIDEiETMUFR/9oADAMBAAIRAxEAPwD0Y0kB9IK25pKj1HJddc8Zz6KA7DrYdQCE6ir7GMd+GQXUFsvpIFSmr7JjJdRUDTWhUagOpq6mKZYoEK05qEWJq4FCaEYMUS1TTA4SUiE0Jq4UJJJIhwptKGERoQFBSLlKnTJTmko0i0SrFKkhNarDHoYm1sKFZ9vwphyhiWDLf7blNHPbUAN3EBwmACdObR8y4nGY4uOUktve0GTxI5t3T8wut/pHten2sry52kQLOGkEQ6R5LM2MGPb2gXES45rw50xI3wN2/NuusX60q4bCtp9sCXCIPZAJ/SGy4n5p7x4LTZgS4EhzMpGYuhrXSPmGYnQgxBtZDx2LZ1VRjacdkSQdDoSATG4GQAZCr7O2wOrphzyc3ZexgykNaSCXE3MtgxIEOGqitrA7Ppn5nQDPzEaN+SQXQbGe0NSLWAWiMG9wYZhsCCRTYyMuVsHLM23HTfZVtkbVAa7IzK2wFiAbSSY1H5V3Z9N7iTJjNmLZsL6tiwtu5+WoglPYzSTDqoyhxID3OcReSAd5E2i5eDwKnjcJRFMnratwAAalQFtjEsBkdy1KNAtY4/qubC8jcdZgQPBcVtHHZah1kjKZ7jdsiIudOGqt+JFb4LCixIB4F1WfGCkrQxNIfNrvnMTyntDdySWVesB8KTKiA6kUmmLKsrDqoKBUqBMWcyo9QTuRUHvCrVHAq06gUL4YqiqaaG6gtEYeEvhwmpjHfQQ+pWycGouwKauMYthQcFo18KqrqCamKpamLFbGHPBSOEKauKGRRLVddRTfDJpioxqMymjDDKQammHpkqWSVNgUurUEG0lMUvFSapq6BkFZ22GHLZ0ceMb99lqt1hYO26xDiGOa4n9PzG3dopRxW0cMHFxgWcBmBsDDSGwNBJP/ABRNlYDK021k245iLA2FgBfRa20MDlpOgiXOE3OvVTz8e6FzWMa9lMwYMukCdzt/kPcrDSG3McxmYC5iBpYkXIjeNFh4LHEODomPlDuEkgfX0UKlObnjHPfuQmUexM8vT87uSiuv2V0jaWFmXtPyC14As6eFgLc+ULqtgbRBfeS4nK6bQN0HSAWnvleX7PEES4Nm4zcjYkevgtLZ21zTqDKTmBtNmkRB4c7qyo9sdUBG4yuN6QUqbHEmO82H77lXwfSKqW5AMuUgC4JM6aWI+yy+km0ddC4wTPEa5d06eq3evjMjnK20HZjDzE2tPhcyksyriO0YnyCdctbfSgrJzdUmuO9SFVdXNabZFuqPXp24sKKuyeCQCrOx9tUL44qLq6e9KnRJ3hUhjFIYyNEFo043qLgOKpvxE70J2JITBcNEcUM02hVfilLr8yAwyypPY2FSc07lEPKA7gFEuamzcUFzwiikhJoCqvfwU2Ncqi1ATtpoEuCmHk8UB3UmwquJ2hSpg5nAQJvYclk9I8W4ABkkXzQd40B8YXH9Lse6rTBaMtmy3ebWJJ5EeqlpjQdth3WOqtJ3mATJ0Dc24icvgsv/ABF0hzHtDHEC0k5gQ6Tabxb3OBX2hUbRyhxlx3TAFhGgHlxQqe0f8tt7iQbmw3BZ1RsZtmpnLS4uvI1u6HNBIPIhTeSGA1JzEMLQZE5uyJiSTAnn5LLqvHZfmBJdJGvi7z0Sp7TLy0VDmgBjZMBoBEGeV1AQ0C4EyCWyZPNwB3a3shUKcjKBBByOsTlIEF/Hw42V2ptjK2o1oH+Y3L4S7NAtBJJWVRqwSTckHlLriTxsSqLeCwPWmQCcsgjncgcgBqtFuBAJLn5I/SJJjxmdOJ1HNTo4jI1rG9kMaHOM3zEEkk7yS4fRPswNquLqnZGcSRJdlyuzEGP9J5yQg1th0D1gJJIDgB/qLjaAbWgid3gjdJ2kW7QaMwaSMoJtLXf/AD91dfjaTGABoLY1A0Il4nfMREc1k47pGAHtLSIALWuzWJkOIzOlwg6GdToqOUqCSTY8y5hJ80kWpjQTJB8AI8LpLI97NRQ6xHNHmmOGK3rIJqqDkY0k2RNAPNLMUfImNNNMViSoh7keGneFLqk0wBriiNKlCUpqhuak229EAHBIsCgHnhJ705oKJolFCLuagXorsPyURgSdFdQLr4UviimOCd/afJCFM8CqDjElY3SDpUaHZESRIJvdH2hjjTAyjv5LielNd1SsC4Q0tHifDfos2rFWttbEVHOcS8zObLppBHDeqOO2k52S57I4WBPfuW1gCGN0Bh0uadAZExBvbMDwF7wsTG4Vz3uAnK2BfmJngfllZxT4PbjmgtLWFvEtBIPEGNYssuvqTxunqktgaW9NVXqYgmL6fRT6IPdHj+UMQUfLHqhb0UpVjBOBc0RMu4xYZXa7vl9VULkXDajhDjrGtvsqjSrYw9oOOYTpMG9xJHCBY6W4LV6PbXo0ngOZMtyuJgxqTltbcuZdX1J3/wAKVBp3Wjf3XV1HVbT2+19QhvYE20dERukRvlYOIxku4OBMG+WDy4RZANYbz537yPNAqVAeP7pofNH7J0I1ncvRJFez9LNtiphc1N3VljyD2STIfD7i4F5/2q10H226u7Kc8NYH1HOEgCIHaG9xzGOXJcLiq1RrjTeey6p1bmuubku/VNoMQeMFdl0QoPyvcxsNL82drruvmZn7gRcHy35NdNtGrNQU6TsxfAykFsEO7UyLWDp8Fo4k0GFrXPGZxDQBeCeMaLluj7agq1a9R/aBNNpkvDWuDSXOdrN227rqrjNvYdj6beuBaAKj5lxcTmNoEgAkCy529RqZXdu2YyCc2mu9ZuPw4As+xtcX8IWd0K6WHEVXNpyRoGugNsTLtAZgD1Wzt/KIuwtccpYTB72mdASJFu8CZ5XydR0nEc5hsARDRUBmTGl5EknhfdOq6ZuyXEXLZ4SuV2Bj6LagaTdriGZTmaW1GudLT80A0zaf1bohb74a81nOJDbuGgBkiAAY3E33gJfJYeko/wDh5kjgm/w9bezDDQTBLrmOd49VfkLU7tjFmVyZwHco/BFdU7DsOoCicGw6ALXtU+OUdhXIbsMV1xwDeCj8A3gr7UyOPOHTimRoV152e3h9Ehs1n9oT9KZHJipUGhQ3Zt4XYHZVL+weqG7YtM7iO4lT3PjzXpRhmhmeDmjmBHMi64Tap6xgLAczSSRd0C19JnU+yvUv6i4IUaQeHPymWkAnWJAsPrwXnIxDRQq1Wk53OysaSyzTJvABm5PBT9GvRqNw7WYd1N4a5+UGQJaCRIkaRBXJ4jaZJrB8AuAgOF7F3ZLjckS2++xVQbVIzuntOmYJaZJN7cJNgsiriS50ldJeqzZEsRW0toI5IDXb96d9UlQe+FpCe4qBKGX3T5lUEcwR6eCePl7jPmhsePrZIjsi+o5cSgLhiMwkSBw4i90XPIhvj78lWomDrruMjyOmqnSrEGIA47oibD3uUE61Mgwbb1FlAu0N5gC/v+UJ75MqdOqfz9dUDmnFiDKSCRxKSo9A6VbcZWxLXdmJAeGQTBbLstoMNaOMZokwV3WG6cYQUGtpuIeSGjN2gCXfMQBYAHNYCwOi8Qb8w43PmNfJEp1i11iWxvkyNQTbks3n/FeqdKtutwtPLhSagqiXPcSREkucSbFxdJtoSYndwT9oueS6pJgAEzcyDB43t3DdoqlbaLzTDHHODBvJy5bANva31VQtJba4nzgeqkmD1Xo/00w9CjmaQ2oG9lrQ4jSxNzLtxGui5Xae2jXbGZxAe94DrAZgDIG68rHwjAGuGdglo1FuJHfw4qn1t9VmcTda9q6vYHSHJUBqzDJIyxmzNaGNAMbpXWVumByNywBUF80mGtc6MsmDJi1t25eXUMTlJ0v3zv4d6v09pFwDSQQDMW3ls+cDwBWeuJbrU6x75sFxzGAera1sGwBcRLtAJ3X71fx3SSjTZmLs18oDYkm3pdeE7R26+w+IdeHOa0uyhx3COECOCr19ukiz3GdZMkxoZjmuU4v+NWz/AF9BP29QFM1C8QIBi5k7gBqr1KuCARcESO4rwnZnTFnVVWVZ7UZLkgQ5pjjuN+a6bZ39TWBjWOcW5MsES4uEbz37uBWL7RfXmvUut5JxUPBcTS/qTRNJ7pAe12UAGdYh190mPBaOG6d4U0BVfVa3cRMnMBcAD3cLPtU9HTdYlmXLbM/qJg672sY9wc6YBbEQBr6+St1umeFDi0PD3TGVsEklwbAGup9EvdT0rfDwkXBUcJtJlRsi2kzA1E6qz1o4qfol4sYHTbEAUMppl7XETIka7r2MSddy8t6RYHBsZaQ5rdIBdn4EzH6j/wAQvYdtupOouNT5WjNMAxH8L586ZdIqdfEOcxoDIiNJg6xNk43rr46fJz9c1jqvaJ0+/FZ5MomIrSUFtRfRjz0Zml0N5Th9kJ71UTzWTblAFMHoJhyk9ssHIn7IbDKsUh2XD/dPp90AQisZPv3uQAJI5q1TPZ80AolJ3AIbn+W9MX/ugRKdN1g4pIi6GkHQ/TRRc10qRLvc/lSzuy/KYHfCKiXW3qTSU5YTuPmVN2CI4HuLvwFANzjvnd6aJU38VIUnj9PpKFUY4bkBw9S6xVm0XFT6ipPy+iKO+pop06yj8HVcLMPorFPZdSLtKCJqSpGse5Tp7ErONh5kBX6nQ/EZQSWgd8lQU21yGkbio9ctfC9E6hYcxAWhhegZIk1AJ5Ex3LPyNa5uhjnMcHMcQRoRYjuKTce6c2YzMzJmZmZ4yuzof03pE9qo88mgD7FWGf06wrTdz/EgfRqzeuIsnTmndLazqeR1VzgCCGmYNonv7+JWjX/qDiTSpAVn5mEyRwBaWg/3XG/gulp9A8ARLmPPPO/8q2OguADRFFx/8j//AGXC9+L/AI6yeR5ntLpTiKoIfVe4HcTu4TrF9OawcQZXoXSvYeGoUy5lJzzvGZxDB/cXA+EEFee1zNwIG4XP1Xbi82bzHPr2n9UHlQLkc0UmUm7121zQ1Qqjkd72jfKG7KQkAA9TGnvikKE6IjaBjf8ARVAWuCLQqmePHuUHYXLxKnTBsNEDuAEXmb8IKK18iOPBVQ68E8kehWt3b95QJzY3d6E9hiUdr5ScLKaKpPI+RSVxrUk0aJxJzfp8gpnGn/Tv3D7ITqUPI5H0JH2UqODcdWkaxrwVQviL6DyRXYqN29Dx+GywR7KDm7Pj+VFap2hDT2Du3xrCzK2PJ3QtSoz/ACnwD+k+gWK4Em6kq2CsxJhWKOKfun0/CBhaUz4LYwuyicvP8hL1iyagKlSPlcPLhzalVqOy3JHiujxHRgtNgI1sD9FWxmwZa2DF+fcuc8kq3lm4BrjvdA35jH0XQ4vZlU02kFx/3w3/ALXR9nbEy0Kk8RGg/Vz93Xa4PZYNFgMbjcT9lx78n346c8vP6Wwq5Y8OJ3RDn+MyVo7P6HV+pBzBvcJPnx8V3D6DA2M48o9CrNFzA0DMNOMei43ydV0nMjj9jdFaoImq8Cb/AC3tyV13RRwN6jiJm+X+6eC6Wi9nsftKsCozgfoufXXTcxRwWygGRMaclojBDKBOikx3BseamSFy9db1xfTXAEMgHUX3xqvLNo4c3AIgWFrfRe29J8IH0HQLrxjbg6rM12syD3/uvX4Pnxw8n1y9SzvT+FVrPsd6liX9oqFO5Xvjyq8hFbiD7AVirQEc7qq+lC1oI2s6NT5qx1pOuqqDnKM0gEa314j1hQEzx9PDRQkTPkp5m6RUk7jlaPEqNemIkRbT9vJBVr2fJ5FFZZ3I+wnqtDmzw9wgZ7dyC+xtrpWQaNVXMJTkyYg/VZ/gGaZ9lMr7midPokp7NYvsoRXa3/8AX/aV2mK2QIZpzsd43rjH1x1oI46x53XV0sY00wSZ7zPqtVhhdIcAd14PC+gWKzDbjIvzXXNy1KZI+/dZc/iMPlqHztN/QIrpNkbJa6i4RMi8gnylYu1NiBobAI1+q6HoltCWuBtG68wm23UaQ2159jRc5LK3bHO7J2aMxtPh+V1FDCBoboI7u/7LL2XV7UwBOb1A/C03YrskWnw/KnctXmyOow7C91yDppYaeKsVtl9nUWPBYuBx5sd6uu2lb9yuP59N+0aLdnw0jNr73KywtEAmfF35WGMfz+6d2LJ3lT87v09v+N1zqX9o+v1TjGtGgHouedixvMd5hRGMG5X809nRnaQSbj+C5s48cfsm/wAQHf5fdL4lnbqG7TPFDqbUPFc8Noe5CZ2LPP0XP8m/0jXxe0yWkce5eR9OsZmqm67jH40BpJIgc15rt+rmeSu3j4yuffWxg1HKYxRj5W+SG9QXqcVg48/2geaG7FE8J4xKE1smB629Ub4V4OkRqgZgd+SN3khNeNCrrKbeF7afhKth2ECLQSRxvFiQNPyhitmt2fH3wSadyQpZTuIGt92+yNTc3u9fNACpTLL7jr+/mq73Srda4gE/ZVRSJ92VgeiYcFtYWmIHA+7LJo0Ce8ex3K/hKbpEi41uIvpdZ6It1HGTDQfNJTcTxjzCS5a2sY3CEER9Rv0C29k05pEHUcNdEbEYQFwMCRzJ+gHqrWFpwF6HJT2dTc0uF4Ohgj0hPWwMvB+qudXebohCAeCw4YDEe+UqrtJ5Pv6K7Kr12yPf3RVHA2IK1GlUmUY9yrTSpguYevCsOxXAn1WaKhSNVMF44k8U7sYY18rfdZ3XJComC2a6RxSpuqqBqKi2a6b4rmqgeouxB5eQQXPivc29FEYwjeqfXpxUQC2xj4ZM6z3+eq5PFdq/qVu7df2beXleVz1N/ZIUFB6iAi1m3QgVBBwU6OLczQ24G48k1UIRKo0KePa75gRzEfj77kQVKZ0cDy0PqsopkxdbJYIjKDz7Ujysq3UkaHw1VOmfDgVMYtw3z3gH91MEahvcny09VGo+SY053RHYmdfyPI/lRbSzaboB4cu5VBMLiCCRAhwg/byIBVzDVHAOjU29UCnhyCARrBPPkFqUsPHIETx8PqsdVqJsrvgb+dkyk5zeASXPY07Y0pUwFBtSU7nL0OJy1IoZqJg5FTchuScUPMgVuXgpwgl5UmDjCCTgolIeaZ8IIpgVHxTPcinLk0lQB/lSc8IHJQyUPrgmNRETJTtchOemzoAbXgsjnP28dVzdSxPBdFjHdn6dywcZa/HxUVHqg8GN3KVQLYP8rSw9Xs9/NUsQZQBqPsglSKYlBFOGpkxQTmEgJ7/sotKnTPgUESLgaLWospubkbYkRGs21v5qk3KQZFzEHUDUnx0HitHDUWiCDuGnqOR8bqWrBtTO/h5KzUqWiTpG6Dx8Z+ymXNA4jdy4Ko7EzMkmN5knzXL+tw3V+4TobhwcPGQUkR2rVPMqg1nfx1RM1l3ckzUS6xClQe8e7oojnniFDrPHxt9UJ9bl9kI1j7/lBaNTn4KDq3h3x9FVNfvUTiTyQXOtP82+6Y1x3ngFnPxPM+EfVQOJ7vfigvPxJ3+iCcYd3vwVJ9WUMvQXvi51PlZOcTzB75Wf1x3WTdYguuxXcl107/fkqPW8lIVEFvruafriqPXc1JtXmgtVXSFm4mmfJWhVUHmUVkVJBvCBUWlUojv7vfcqNanCgquCiiEIZQRKZShNlQMk03TkJlRYa2dLnhxAVrBvnsG3fbjCo0qkEQYPpwur1Edq5km37hZqr1UyOMBAqPO48+Y98EXQRPl3yoMqt0gg8rgzyXNovhKm4A8xokrDKoAuB6/YpIOnYphJJdnMxTRZJJBUe5BqFJJBXOqTxdJJEBchOKSSKSZMkgYqJTpIGSCSSBgURuqZJARmqi/U9ySSAbx9Fn4g280kkFMm6ZJJRSGqTvykkgiFFySSoi3VHpmCYtfckkg2XiwVRov4n6JJLlf61EqjzJuUkkkH/9k="/>
          <p:cNvSpPr>
            <a:spLocks noChangeAspect="1" noChangeArrowheads="1"/>
          </p:cNvSpPr>
          <p:nvPr/>
        </p:nvSpPr>
        <p:spPr bwMode="auto">
          <a:xfrm>
            <a:off x="63500" y="-695325"/>
            <a:ext cx="1905000" cy="1428750"/>
          </a:xfrm>
          <a:prstGeom prst="rect">
            <a:avLst/>
          </a:prstGeom>
          <a:noFill/>
          <a:ln w="9525">
            <a:noFill/>
            <a:miter lim="800000"/>
            <a:headEnd/>
            <a:tailEnd/>
          </a:ln>
        </p:spPr>
        <p:txBody>
          <a:bodyPr/>
          <a:lstStyle/>
          <a:p>
            <a:endParaRPr lang="hu-HU">
              <a:latin typeface="Franklin Gothic Book" pitchFamily="34" charset="0"/>
            </a:endParaRPr>
          </a:p>
        </p:txBody>
      </p:sp>
      <p:pic>
        <p:nvPicPr>
          <p:cNvPr id="18438" name="Kép 1" descr="F:\Munka\Iratminták\Új mappa\címer.jpg"/>
          <p:cNvPicPr>
            <a:picLocks noChangeAspect="1" noChangeArrowheads="1"/>
          </p:cNvPicPr>
          <p:nvPr/>
        </p:nvPicPr>
        <p:blipFill>
          <a:blip r:embed="rId3" cstate="print"/>
          <a:srcRect/>
          <a:stretch>
            <a:fillRect/>
          </a:stretch>
        </p:blipFill>
        <p:spPr bwMode="auto">
          <a:xfrm>
            <a:off x="4427538" y="333375"/>
            <a:ext cx="369887" cy="661988"/>
          </a:xfrm>
          <a:prstGeom prst="rect">
            <a:avLst/>
          </a:prstGeom>
          <a:noFill/>
          <a:ln w="9525">
            <a:noFill/>
            <a:miter lim="800000"/>
            <a:headEnd/>
            <a:tailEnd/>
          </a:ln>
        </p:spPr>
      </p:pic>
      <p:pic>
        <p:nvPicPr>
          <p:cNvPr id="18439" name="Picture 5"/>
          <p:cNvPicPr>
            <a:picLocks noChangeAspect="1" noChangeArrowheads="1"/>
          </p:cNvPicPr>
          <p:nvPr/>
        </p:nvPicPr>
        <p:blipFill>
          <a:blip r:embed="rId4" cstate="print"/>
          <a:srcRect/>
          <a:stretch>
            <a:fillRect/>
          </a:stretch>
        </p:blipFill>
        <p:spPr bwMode="auto">
          <a:xfrm>
            <a:off x="179388" y="1125538"/>
            <a:ext cx="8785225" cy="5689600"/>
          </a:xfrm>
          <a:prstGeom prst="rect">
            <a:avLst/>
          </a:prstGeom>
          <a:noFill/>
          <a:ln w="9525">
            <a:noFill/>
            <a:miter lim="800000"/>
            <a:headEnd/>
            <a:tailEnd/>
          </a:ln>
        </p:spPr>
      </p:pic>
    </p:spTree>
  </p:cSld>
  <p:clrMapOvr>
    <a:masterClrMapping/>
  </p:clrMapOvr>
  <p:transition spd="slow" advClick="0" advTm="12000">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4098" name="Title 1"/>
          <p:cNvSpPr>
            <a:spLocks noGrp="1"/>
          </p:cNvSpPr>
          <p:nvPr>
            <p:ph type="title"/>
          </p:nvPr>
        </p:nvSpPr>
        <p:spPr>
          <a:xfrm>
            <a:off x="301752" y="457200"/>
            <a:ext cx="8686800" cy="3331840"/>
          </a:xfrm>
        </p:spPr>
        <p:txBody>
          <a:bodyPr>
            <a:normAutofit fontScale="90000"/>
          </a:bodyPr>
          <a:lstStyle/>
          <a:p>
            <a:pPr marL="63500" algn="ctr" eaLnBrk="1" fontAlgn="auto" hangingPunct="1">
              <a:spcAft>
                <a:spcPts val="0"/>
              </a:spcAft>
              <a:defRPr/>
            </a:pPr>
            <a:r>
              <a:rPr lang="hu-HU" sz="1800" b="1" dirty="0" smtClean="0">
                <a:solidFill>
                  <a:srgbClr val="002060"/>
                </a:solidFill>
                <a:latin typeface="+mn-lt"/>
              </a:rPr>
              <a:t/>
            </a:r>
            <a:br>
              <a:rPr lang="hu-HU" sz="1800" b="1" dirty="0" smtClean="0">
                <a:solidFill>
                  <a:srgbClr val="002060"/>
                </a:solidFill>
                <a:latin typeface="+mn-lt"/>
              </a:rPr>
            </a:br>
            <a:r>
              <a:rPr lang="hu-HU" sz="1800" b="1" dirty="0" smtClean="0">
                <a:solidFill>
                  <a:srgbClr val="002060"/>
                </a:solidFill>
                <a:latin typeface="+mn-lt"/>
              </a:rPr>
              <a:t/>
            </a:r>
            <a:br>
              <a:rPr lang="hu-HU" sz="1800" b="1" dirty="0" smtClean="0">
                <a:solidFill>
                  <a:srgbClr val="002060"/>
                </a:solidFill>
                <a:latin typeface="+mn-lt"/>
              </a:rPr>
            </a:br>
            <a:r>
              <a:rPr lang="hu-HU" sz="1800" b="1" dirty="0" smtClean="0">
                <a:solidFill>
                  <a:srgbClr val="002060"/>
                </a:solidFill>
                <a:latin typeface="+mn-lt"/>
              </a:rPr>
              <a:t/>
            </a:r>
            <a:br>
              <a:rPr lang="hu-HU" sz="1800" b="1" dirty="0" smtClean="0">
                <a:solidFill>
                  <a:srgbClr val="002060"/>
                </a:solidFill>
                <a:latin typeface="+mn-lt"/>
              </a:rPr>
            </a:br>
            <a:r>
              <a:rPr lang="hu-HU" sz="1800" b="1" dirty="0" smtClean="0">
                <a:solidFill>
                  <a:srgbClr val="002060"/>
                </a:solidFill>
                <a:latin typeface="+mn-lt"/>
              </a:rPr>
              <a:t/>
            </a:r>
            <a:br>
              <a:rPr lang="hu-HU" sz="1800" b="1" dirty="0" smtClean="0">
                <a:solidFill>
                  <a:srgbClr val="002060"/>
                </a:solidFill>
                <a:latin typeface="+mn-lt"/>
              </a:rPr>
            </a:br>
            <a:r>
              <a:rPr lang="hu-HU" sz="1800" b="1" dirty="0" smtClean="0">
                <a:solidFill>
                  <a:srgbClr val="002060"/>
                </a:solidFill>
                <a:latin typeface="+mn-lt"/>
              </a:rPr>
              <a:t/>
            </a:r>
            <a:br>
              <a:rPr lang="hu-HU" sz="1800" b="1" dirty="0" smtClean="0">
                <a:solidFill>
                  <a:srgbClr val="002060"/>
                </a:solidFill>
                <a:latin typeface="+mn-lt"/>
              </a:rPr>
            </a:br>
            <a:r>
              <a:rPr lang="hu-HU" sz="1800" b="1" dirty="0" smtClean="0">
                <a:solidFill>
                  <a:srgbClr val="002060"/>
                </a:solidFill>
                <a:latin typeface="+mn-lt"/>
              </a:rPr>
              <a:t/>
            </a:r>
            <a:br>
              <a:rPr lang="hu-HU" sz="1800" b="1" dirty="0" smtClean="0">
                <a:solidFill>
                  <a:srgbClr val="002060"/>
                </a:solidFill>
                <a:latin typeface="+mn-lt"/>
              </a:rPr>
            </a:br>
            <a:r>
              <a:rPr lang="hu-HU" sz="1800" b="1" dirty="0" smtClean="0">
                <a:solidFill>
                  <a:srgbClr val="002060"/>
                </a:solidFill>
                <a:latin typeface="+mn-lt"/>
              </a:rPr>
              <a:t/>
            </a:r>
            <a:br>
              <a:rPr lang="hu-HU" sz="1800" b="1" dirty="0" smtClean="0">
                <a:solidFill>
                  <a:srgbClr val="002060"/>
                </a:solidFill>
                <a:latin typeface="+mn-lt"/>
              </a:rPr>
            </a:br>
            <a:r>
              <a:rPr lang="hu-HU" sz="1800" b="1" dirty="0" smtClean="0">
                <a:solidFill>
                  <a:srgbClr val="002060"/>
                </a:solidFill>
                <a:latin typeface="+mn-lt"/>
              </a:rPr>
              <a:t/>
            </a:r>
            <a:br>
              <a:rPr lang="hu-HU" sz="1800" b="1" dirty="0" smtClean="0">
                <a:solidFill>
                  <a:srgbClr val="002060"/>
                </a:solidFill>
                <a:latin typeface="+mn-lt"/>
              </a:rPr>
            </a:br>
            <a:r>
              <a:rPr lang="hu-HU" sz="1800" b="1" dirty="0" smtClean="0">
                <a:solidFill>
                  <a:srgbClr val="002060"/>
                </a:solidFill>
                <a:latin typeface="+mn-lt"/>
              </a:rPr>
              <a:t/>
            </a:r>
            <a:br>
              <a:rPr lang="hu-HU" sz="1800" b="1" dirty="0" smtClean="0">
                <a:solidFill>
                  <a:srgbClr val="002060"/>
                </a:solidFill>
                <a:latin typeface="+mn-lt"/>
              </a:rPr>
            </a:br>
            <a:r>
              <a:rPr lang="hu-HU" sz="1800" b="1" dirty="0" smtClean="0">
                <a:solidFill>
                  <a:srgbClr val="002060"/>
                </a:solidFill>
                <a:latin typeface="+mn-lt"/>
              </a:rPr>
              <a:t/>
            </a:r>
            <a:br>
              <a:rPr lang="hu-HU" sz="1800" b="1" dirty="0" smtClean="0">
                <a:solidFill>
                  <a:srgbClr val="002060"/>
                </a:solidFill>
                <a:latin typeface="+mn-lt"/>
              </a:rPr>
            </a:br>
            <a:r>
              <a:rPr lang="hu-HU" sz="1800" b="1" dirty="0" smtClean="0">
                <a:solidFill>
                  <a:srgbClr val="002060"/>
                </a:solidFill>
                <a:latin typeface="+mn-lt"/>
              </a:rPr>
              <a:t/>
            </a:r>
            <a:br>
              <a:rPr lang="hu-HU" sz="1800" b="1" dirty="0" smtClean="0">
                <a:solidFill>
                  <a:srgbClr val="002060"/>
                </a:solidFill>
                <a:latin typeface="+mn-lt"/>
              </a:rPr>
            </a:br>
            <a:r>
              <a:rPr lang="hu-HU" sz="1800" b="1" dirty="0" smtClean="0">
                <a:solidFill>
                  <a:srgbClr val="002060"/>
                </a:solidFill>
                <a:latin typeface="+mn-lt"/>
              </a:rPr>
              <a:t/>
            </a:r>
            <a:br>
              <a:rPr lang="hu-HU" sz="1800" b="1" dirty="0" smtClean="0">
                <a:solidFill>
                  <a:srgbClr val="002060"/>
                </a:solidFill>
                <a:latin typeface="+mn-lt"/>
              </a:rPr>
            </a:br>
            <a:r>
              <a:rPr lang="hu-HU" sz="1800" b="1" dirty="0" smtClean="0">
                <a:solidFill>
                  <a:srgbClr val="002060"/>
                </a:solidFill>
                <a:latin typeface="+mn-lt"/>
              </a:rPr>
              <a:t/>
            </a:r>
            <a:br>
              <a:rPr lang="hu-HU" sz="1800" b="1" dirty="0" smtClean="0">
                <a:solidFill>
                  <a:srgbClr val="002060"/>
                </a:solidFill>
                <a:latin typeface="+mn-lt"/>
              </a:rPr>
            </a:br>
            <a:r>
              <a:rPr lang="hu-HU" sz="1800" b="1" dirty="0" smtClean="0">
                <a:solidFill>
                  <a:srgbClr val="002060"/>
                </a:solidFill>
                <a:latin typeface="+mn-lt"/>
              </a:rPr>
              <a:t/>
            </a:r>
            <a:br>
              <a:rPr lang="hu-HU" sz="1800" b="1" dirty="0" smtClean="0">
                <a:solidFill>
                  <a:srgbClr val="002060"/>
                </a:solidFill>
                <a:latin typeface="+mn-lt"/>
              </a:rPr>
            </a:br>
            <a:r>
              <a:rPr lang="en-US" sz="1800" b="1" dirty="0" smtClean="0">
                <a:solidFill>
                  <a:srgbClr val="002060"/>
                </a:solidFill>
                <a:latin typeface="+mn-lt"/>
              </a:rPr>
              <a:t>Ministry of Public Administration and</a:t>
            </a:r>
            <a:r>
              <a:rPr lang="hu-HU" sz="1800" b="1" dirty="0" smtClean="0">
                <a:solidFill>
                  <a:srgbClr val="002060"/>
                </a:solidFill>
                <a:latin typeface="+mn-lt"/>
              </a:rPr>
              <a:t> Justice</a:t>
            </a:r>
            <a:br>
              <a:rPr lang="hu-HU" sz="1800" b="1" dirty="0" smtClean="0">
                <a:solidFill>
                  <a:srgbClr val="002060"/>
                </a:solidFill>
                <a:latin typeface="+mn-lt"/>
              </a:rPr>
            </a:br>
            <a:r>
              <a:rPr lang="hu-HU" sz="1800" b="1" dirty="0" smtClean="0">
                <a:solidFill>
                  <a:srgbClr val="002060"/>
                </a:solidFill>
                <a:latin typeface="+mn-lt"/>
              </a:rPr>
              <a:t/>
            </a:r>
            <a:br>
              <a:rPr lang="hu-HU" sz="1800" b="1" dirty="0" smtClean="0">
                <a:solidFill>
                  <a:srgbClr val="002060"/>
                </a:solidFill>
                <a:latin typeface="+mn-lt"/>
              </a:rPr>
            </a:br>
            <a:r>
              <a:rPr lang="hu-HU" sz="1800" b="1" dirty="0" smtClean="0">
                <a:solidFill>
                  <a:srgbClr val="002060"/>
                </a:solidFill>
                <a:latin typeface="+mn-lt"/>
              </a:rPr>
              <a:t/>
            </a:r>
            <a:br>
              <a:rPr lang="hu-HU" sz="1800" b="1" dirty="0" smtClean="0">
                <a:solidFill>
                  <a:srgbClr val="002060"/>
                </a:solidFill>
                <a:latin typeface="+mn-lt"/>
              </a:rPr>
            </a:br>
            <a:r>
              <a:rPr lang="hu-HU" sz="1800" b="1" dirty="0" smtClean="0">
                <a:solidFill>
                  <a:srgbClr val="002060"/>
                </a:solidFill>
                <a:latin typeface="+mn-lt"/>
              </a:rPr>
              <a:t/>
            </a:r>
            <a:br>
              <a:rPr lang="hu-HU" sz="1800" b="1" dirty="0" smtClean="0">
                <a:solidFill>
                  <a:srgbClr val="002060"/>
                </a:solidFill>
                <a:latin typeface="+mn-lt"/>
              </a:rPr>
            </a:br>
            <a:r>
              <a:rPr lang="hu-HU" sz="1800" b="1" dirty="0" smtClean="0">
                <a:solidFill>
                  <a:srgbClr val="002060"/>
                </a:solidFill>
                <a:latin typeface="+mn-lt"/>
              </a:rPr>
              <a:t/>
            </a:r>
            <a:br>
              <a:rPr lang="hu-HU" sz="1800" b="1" dirty="0" smtClean="0">
                <a:solidFill>
                  <a:srgbClr val="002060"/>
                </a:solidFill>
                <a:latin typeface="+mn-lt"/>
              </a:rPr>
            </a:br>
            <a:r>
              <a:rPr lang="hu-HU" sz="1800" b="1" dirty="0" smtClean="0">
                <a:solidFill>
                  <a:srgbClr val="002060"/>
                </a:solidFill>
                <a:latin typeface="+mn-lt"/>
              </a:rPr>
              <a:t/>
            </a:r>
            <a:br>
              <a:rPr lang="hu-HU" sz="1800" b="1" dirty="0" smtClean="0">
                <a:solidFill>
                  <a:srgbClr val="002060"/>
                </a:solidFill>
                <a:latin typeface="+mn-lt"/>
              </a:rPr>
            </a:br>
            <a:r>
              <a:rPr lang="hu-HU" sz="1800" b="1" dirty="0" smtClean="0">
                <a:solidFill>
                  <a:srgbClr val="002060"/>
                </a:solidFill>
                <a:latin typeface="+mn-lt"/>
              </a:rPr>
              <a:t/>
            </a:r>
            <a:br>
              <a:rPr lang="hu-HU" sz="1800" b="1" dirty="0" smtClean="0">
                <a:solidFill>
                  <a:srgbClr val="002060"/>
                </a:solidFill>
                <a:latin typeface="+mn-lt"/>
              </a:rPr>
            </a:br>
            <a:r>
              <a:rPr lang="hu-HU" sz="1800" b="1" dirty="0" smtClean="0">
                <a:solidFill>
                  <a:srgbClr val="002060"/>
                </a:solidFill>
                <a:latin typeface="+mn-lt"/>
              </a:rPr>
              <a:t/>
            </a:r>
            <a:br>
              <a:rPr lang="hu-HU" sz="1800" b="1" dirty="0" smtClean="0">
                <a:solidFill>
                  <a:srgbClr val="002060"/>
                </a:solidFill>
                <a:latin typeface="+mn-lt"/>
              </a:rPr>
            </a:br>
            <a:r>
              <a:rPr lang="hu-HU" sz="1800" b="1" dirty="0" smtClean="0">
                <a:solidFill>
                  <a:srgbClr val="002060"/>
                </a:solidFill>
                <a:latin typeface="+mn-lt"/>
              </a:rPr>
              <a:t/>
            </a:r>
            <a:br>
              <a:rPr lang="hu-HU" sz="1800" b="1" dirty="0" smtClean="0">
                <a:solidFill>
                  <a:srgbClr val="002060"/>
                </a:solidFill>
                <a:latin typeface="+mn-lt"/>
              </a:rPr>
            </a:br>
            <a:r>
              <a:rPr lang="en-GB" sz="3100" b="1"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mn-lt"/>
              </a:rPr>
              <a:t>Thank you for your attention!</a:t>
            </a:r>
            <a:r>
              <a:rPr lang="hu-HU" sz="3100" b="1"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mn-lt"/>
              </a:rPr>
              <a:t/>
            </a:r>
            <a:br>
              <a:rPr lang="hu-HU" sz="3100" b="1"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mn-lt"/>
              </a:rPr>
            </a:br>
            <a:r>
              <a:rPr lang="hu-HU" sz="3100" b="1"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mn-lt"/>
              </a:rPr>
              <a:t/>
            </a:r>
            <a:br>
              <a:rPr lang="hu-HU" sz="3100" b="1"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mn-lt"/>
              </a:rPr>
            </a:br>
            <a:r>
              <a:rPr lang="hu-HU" sz="3100" b="1"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mn-lt"/>
              </a:rPr>
              <a:t/>
            </a:r>
            <a:br>
              <a:rPr lang="hu-HU" sz="3100" b="1"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mn-lt"/>
              </a:rPr>
            </a:br>
            <a:r>
              <a:rPr lang="hu-HU" sz="1800" dirty="0" err="1" smtClean="0">
                <a:solidFill>
                  <a:srgbClr val="A69765"/>
                </a:solidFill>
                <a:latin typeface="Times New Roman" pitchFamily="18" charset="0"/>
                <a:cs typeface="Times New Roman" pitchFamily="18" charset="0"/>
                <a:hlinkClick r:id="rId3"/>
              </a:rPr>
              <a:t>www.egtc.gov.hu</a:t>
            </a:r>
            <a:r>
              <a:rPr lang="hu-HU" sz="1800" dirty="0" smtClean="0">
                <a:solidFill>
                  <a:srgbClr val="A69765"/>
                </a:solidFill>
                <a:latin typeface="Times New Roman" pitchFamily="18" charset="0"/>
                <a:cs typeface="Times New Roman" pitchFamily="18" charset="0"/>
              </a:rPr>
              <a:t/>
            </a:r>
            <a:br>
              <a:rPr lang="hu-HU" sz="1800" dirty="0" smtClean="0">
                <a:solidFill>
                  <a:srgbClr val="A69765"/>
                </a:solidFill>
                <a:latin typeface="Times New Roman" pitchFamily="18" charset="0"/>
                <a:cs typeface="Times New Roman" pitchFamily="18" charset="0"/>
              </a:rPr>
            </a:br>
            <a:r>
              <a:rPr lang="en-GB" sz="1800" b="1" dirty="0" smtClean="0">
                <a:solidFill>
                  <a:srgbClr val="002060"/>
                </a:solidFill>
                <a:latin typeface="+mn-lt"/>
              </a:rPr>
              <a:t/>
            </a:r>
            <a:br>
              <a:rPr lang="en-GB" sz="1800" b="1" dirty="0" smtClean="0">
                <a:solidFill>
                  <a:srgbClr val="002060"/>
                </a:solidFill>
                <a:latin typeface="+mn-lt"/>
              </a:rPr>
            </a:br>
            <a:r>
              <a:rPr lang="hu-HU" sz="1800" b="1" dirty="0" smtClean="0">
                <a:solidFill>
                  <a:srgbClr val="002060"/>
                </a:solidFill>
                <a:latin typeface="+mn-lt"/>
              </a:rPr>
              <a:t/>
            </a:r>
            <a:br>
              <a:rPr lang="hu-HU" sz="1800" b="1" dirty="0" smtClean="0">
                <a:solidFill>
                  <a:srgbClr val="002060"/>
                </a:solidFill>
                <a:latin typeface="+mn-lt"/>
              </a:rPr>
            </a:br>
            <a:r>
              <a:rPr lang="hu-HU" sz="1800" b="1" dirty="0" smtClean="0">
                <a:solidFill>
                  <a:srgbClr val="002060"/>
                </a:solidFill>
                <a:latin typeface="+mn-lt"/>
              </a:rPr>
              <a:t/>
            </a:r>
            <a:br>
              <a:rPr lang="hu-HU" sz="1800" b="1" dirty="0" smtClean="0">
                <a:solidFill>
                  <a:srgbClr val="002060"/>
                </a:solidFill>
                <a:latin typeface="+mn-lt"/>
              </a:rPr>
            </a:br>
            <a:r>
              <a:rPr lang="en-US" sz="1800" b="1"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mn-lt"/>
                <a:cs typeface="Arial" pitchFamily="34" charset="0"/>
              </a:rPr>
              <a:t/>
            </a:r>
            <a:br>
              <a:rPr lang="en-US" sz="1800" b="1"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mn-lt"/>
                <a:cs typeface="Arial" pitchFamily="34" charset="0"/>
              </a:rPr>
            </a:br>
            <a:r>
              <a:rPr lang="en-US" sz="2800" b="1" dirty="0" smtClean="0">
                <a:solidFill>
                  <a:srgbClr val="002060"/>
                </a:solidFill>
                <a:latin typeface="+mn-lt"/>
              </a:rPr>
              <a:t/>
            </a:r>
            <a:br>
              <a:rPr lang="en-US" sz="2800" b="1" dirty="0" smtClean="0">
                <a:solidFill>
                  <a:srgbClr val="002060"/>
                </a:solidFill>
                <a:latin typeface="+mn-lt"/>
              </a:rPr>
            </a:br>
            <a:endParaRPr lang="en-US" dirty="0" smtClean="0">
              <a:solidFill>
                <a:srgbClr val="002060"/>
              </a:solidFill>
              <a:latin typeface="+mn-lt"/>
            </a:endParaRPr>
          </a:p>
        </p:txBody>
      </p:sp>
      <p:sp>
        <p:nvSpPr>
          <p:cNvPr id="19459" name="AutoShape 5" descr="data:image/jpg;base64,/9j/4AAQSkZJRgABAQAAAQABAAD/2wCEAAkGBhMSERUUExQVFBUVGBcVFBcWGBQUFRcVFhQVFBQVFRcXHCYeFxkjGRQUHy8gJCcpLCwsFR4xNTAqNSYrLCkBCQoKDgwOFQ8PGikcHBwpKSkpKSkpLCkpKSkpKSwpKSkpKSkpLCksKSkpKSkpLCwpKSkpKSwsKSkpLCksKSwsKf/AABEIAMIBAwMBIgACEQEDEQH/xAAcAAABBQEBAQAAAAAAAAAAAAADAAECBAUGBwj/xAA8EAABAwIDBAgFAwIGAwEAAAABAAIRAyEEEjEFQVFhBhMicYGRofAUMrHB0ULh8QdSFSNigpKyg9Lycv/EABkBAQEBAQEBAAAAAAAAAAAAAAABAgMEBf/EAB4RAQEBAQADAQEBAQAAAAAAAAABEQIDEiETMUFR/9oADAMBAAIRAxEAPwD0Y0kB9IK25pKj1HJddc8Zz6KA7DrYdQCE6ir7GMd+GQXUFsvpIFSmr7JjJdRUDTWhUagOpq6mKZYoEK05qEWJq4FCaEYMUS1TTA4SUiE0Jq4UJJJIhwptKGERoQFBSLlKnTJTmko0i0SrFKkhNarDHoYm1sKFZ9vwphyhiWDLf7blNHPbUAN3EBwmACdObR8y4nGY4uOUktve0GTxI5t3T8wut/pHten2sry52kQLOGkEQ6R5LM2MGPb2gXES45rw50xI3wN2/NuusX60q4bCtp9sCXCIPZAJ/SGy4n5p7x4LTZgS4EhzMpGYuhrXSPmGYnQgxBtZDx2LZ1VRjacdkSQdDoSATG4GQAZCr7O2wOrphzyc3ZexgykNaSCXE3MtgxIEOGqitrA7Ppn5nQDPzEaN+SQXQbGe0NSLWAWiMG9wYZhsCCRTYyMuVsHLM23HTfZVtkbVAa7IzK2wFiAbSSY1H5V3Z9N7iTJjNmLZsL6tiwtu5+WoglPYzSTDqoyhxID3OcReSAd5E2i5eDwKnjcJRFMnratwAAalQFtjEsBkdy1KNAtY4/qubC8jcdZgQPBcVtHHZah1kjKZ7jdsiIudOGqt+JFb4LCixIB4F1WfGCkrQxNIfNrvnMTyntDdySWVesB8KTKiA6kUmmLKsrDqoKBUqBMWcyo9QTuRUHvCrVHAq06gUL4YqiqaaG6gtEYeEvhwmpjHfQQ+pWycGouwKauMYthQcFo18KqrqCamKpamLFbGHPBSOEKauKGRRLVddRTfDJpioxqMymjDDKQammHpkqWSVNgUurUEG0lMUvFSapq6BkFZ22GHLZ0ceMb99lqt1hYO26xDiGOa4n9PzG3dopRxW0cMHFxgWcBmBsDDSGwNBJP/ABRNlYDK021k245iLA2FgBfRa20MDlpOgiXOE3OvVTz8e6FzWMa9lMwYMukCdzt/kPcrDSG3McxmYC5iBpYkXIjeNFh4LHEODomPlDuEkgfX0UKlObnjHPfuQmUexM8vT87uSiuv2V0jaWFmXtPyC14As6eFgLc+ULqtgbRBfeS4nK6bQN0HSAWnvleX7PEES4Nm4zcjYkevgtLZ21zTqDKTmBtNmkRB4c7qyo9sdUBG4yuN6QUqbHEmO82H77lXwfSKqW5AMuUgC4JM6aWI+yy+km0ddC4wTPEa5d06eq3evjMjnK20HZjDzE2tPhcyksyriO0YnyCdctbfSgrJzdUmuO9SFVdXNabZFuqPXp24sKKuyeCQCrOx9tUL44qLq6e9KnRJ3hUhjFIYyNEFo043qLgOKpvxE70J2JITBcNEcUM02hVfilLr8yAwyypPY2FSc07lEPKA7gFEuamzcUFzwiikhJoCqvfwU2Ncqi1ATtpoEuCmHk8UB3UmwquJ2hSpg5nAQJvYclk9I8W4ABkkXzQd40B8YXH9Lse6rTBaMtmy3ebWJJ5EeqlpjQdth3WOqtJ3mATJ0Dc24icvgsv/ABF0hzHtDHEC0k5gQ6Tabxb3OBX2hUbRyhxlx3TAFhGgHlxQqe0f8tt7iQbmw3BZ1RsZtmpnLS4uvI1u6HNBIPIhTeSGA1JzEMLQZE5uyJiSTAnn5LLqvHZfmBJdJGvi7z0Sp7TLy0VDmgBjZMBoBEGeV1AQ0C4EyCWyZPNwB3a3shUKcjKBBByOsTlIEF/Hw42V2ptjK2o1oH+Y3L4S7NAtBJJWVRqwSTckHlLriTxsSqLeCwPWmQCcsgjncgcgBqtFuBAJLn5I/SJJjxmdOJ1HNTo4jI1rG9kMaHOM3zEEkk7yS4fRPswNquLqnZGcSRJdlyuzEGP9J5yQg1th0D1gJJIDgB/qLjaAbWgid3gjdJ2kW7QaMwaSMoJtLXf/AD91dfjaTGABoLY1A0Il4nfMREc1k47pGAHtLSIALWuzWJkOIzOlwg6GdToqOUqCSTY8y5hJ80kWpjQTJB8AI8LpLI97NRQ6xHNHmmOGK3rIJqqDkY0k2RNAPNLMUfImNNNMViSoh7keGneFLqk0wBriiNKlCUpqhuak229EAHBIsCgHnhJ705oKJolFCLuagXorsPyURgSdFdQLr4UviimOCd/afJCFM8CqDjElY3SDpUaHZESRIJvdH2hjjTAyjv5LielNd1SsC4Q0tHifDfos2rFWttbEVHOcS8zObLppBHDeqOO2k52S57I4WBPfuW1gCGN0Bh0uadAZExBvbMDwF7wsTG4Vz3uAnK2BfmJngfllZxT4PbjmgtLWFvEtBIPEGNYssuvqTxunqktgaW9NVXqYgmL6fRT6IPdHj+UMQUfLHqhb0UpVjBOBc0RMu4xYZXa7vl9VULkXDajhDjrGtvsqjSrYw9oOOYTpMG9xJHCBY6W4LV6PbXo0ngOZMtyuJgxqTltbcuZdX1J3/wAKVBp3Wjf3XV1HVbT2+19QhvYE20dERukRvlYOIxku4OBMG+WDy4RZANYbz537yPNAqVAeP7pofNH7J0I1ncvRJFez9LNtiphc1N3VljyD2STIfD7i4F5/2q10H226u7Kc8NYH1HOEgCIHaG9xzGOXJcLiq1RrjTeey6p1bmuubku/VNoMQeMFdl0QoPyvcxsNL82drruvmZn7gRcHy35NdNtGrNQU6TsxfAykFsEO7UyLWDp8Fo4k0GFrXPGZxDQBeCeMaLluj7agq1a9R/aBNNpkvDWuDSXOdrN227rqrjNvYdj6beuBaAKj5lxcTmNoEgAkCy529RqZXdu2YyCc2mu9ZuPw4As+xtcX8IWd0K6WHEVXNpyRoGugNsTLtAZgD1Wzt/KIuwtccpYTB72mdASJFu8CZ5XydR0nEc5hsARDRUBmTGl5EknhfdOq6ZuyXEXLZ4SuV2Bj6LagaTdriGZTmaW1GudLT80A0zaf1bohb74a81nOJDbuGgBkiAAY3E33gJfJYeko/wDh5kjgm/w9bezDDQTBLrmOd49VfkLU7tjFmVyZwHco/BFdU7DsOoCicGw6ALXtU+OUdhXIbsMV1xwDeCj8A3gr7UyOPOHTimRoV152e3h9Ehs1n9oT9KZHJipUGhQ3Zt4XYHZVL+weqG7YtM7iO4lT3PjzXpRhmhmeDmjmBHMi64Tap6xgLAczSSRd0C19JnU+yvUv6i4IUaQeHPymWkAnWJAsPrwXnIxDRQq1Wk53OysaSyzTJvABm5PBT9GvRqNw7WYd1N4a5+UGQJaCRIkaRBXJ4jaZJrB8AuAgOF7F3ZLjckS2++xVQbVIzuntOmYJaZJN7cJNgsiriS50ldJeqzZEsRW0toI5IDXb96d9UlQe+FpCe4qBKGX3T5lUEcwR6eCePl7jPmhsePrZIjsi+o5cSgLhiMwkSBw4i90XPIhvj78lWomDrruMjyOmqnSrEGIA47oibD3uUE61Mgwbb1FlAu0N5gC/v+UJ75MqdOqfz9dUDmnFiDKSCRxKSo9A6VbcZWxLXdmJAeGQTBbLstoMNaOMZokwV3WG6cYQUGtpuIeSGjN2gCXfMQBYAHNYCwOi8Qb8w43PmNfJEp1i11iWxvkyNQTbks3n/FeqdKtutwtPLhSagqiXPcSREkucSbFxdJtoSYndwT9oueS6pJgAEzcyDB43t3DdoqlbaLzTDHHODBvJy5bANva31VQtJba4nzgeqkmD1Xo/00w9CjmaQ2oG9lrQ4jSxNzLtxGui5Xae2jXbGZxAe94DrAZgDIG68rHwjAGuGdglo1FuJHfw4qn1t9VmcTda9q6vYHSHJUBqzDJIyxmzNaGNAMbpXWVumByNywBUF80mGtc6MsmDJi1t25eXUMTlJ0v3zv4d6v09pFwDSQQDMW3ls+cDwBWeuJbrU6x75sFxzGAera1sGwBcRLtAJ3X71fx3SSjTZmLs18oDYkm3pdeE7R26+w+IdeHOa0uyhx3COECOCr19ukiz3GdZMkxoZjmuU4v+NWz/AF9BP29QFM1C8QIBi5k7gBqr1KuCARcESO4rwnZnTFnVVWVZ7UZLkgQ5pjjuN+a6bZ39TWBjWOcW5MsES4uEbz37uBWL7RfXmvUut5JxUPBcTS/qTRNJ7pAe12UAGdYh190mPBaOG6d4U0BVfVa3cRMnMBcAD3cLPtU9HTdYlmXLbM/qJg672sY9wc6YBbEQBr6+St1umeFDi0PD3TGVsEklwbAGup9EvdT0rfDwkXBUcJtJlRsi2kzA1E6qz1o4qfol4sYHTbEAUMppl7XETIka7r2MSddy8t6RYHBsZaQ5rdIBdn4EzH6j/wAQvYdtupOouNT5WjNMAxH8L586ZdIqdfEOcxoDIiNJg6xNk43rr46fJz9c1jqvaJ0+/FZ5MomIrSUFtRfRjz0Zml0N5Th9kJ71UTzWTblAFMHoJhyk9ssHIn7IbDKsUh2XD/dPp90AQisZPv3uQAJI5q1TPZ80AolJ3AIbn+W9MX/ugRKdN1g4pIi6GkHQ/TRRc10qRLvc/lSzuy/KYHfCKiXW3qTSU5YTuPmVN2CI4HuLvwFANzjvnd6aJU38VIUnj9PpKFUY4bkBw9S6xVm0XFT6ipPy+iKO+pop06yj8HVcLMPorFPZdSLtKCJqSpGse5Tp7ErONh5kBX6nQ/EZQSWgd8lQU21yGkbio9ctfC9E6hYcxAWhhegZIk1AJ5Ex3LPyNa5uhjnMcHMcQRoRYjuKTce6c2YzMzJmZmZ4yuzof03pE9qo88mgD7FWGf06wrTdz/EgfRqzeuIsnTmndLazqeR1VzgCCGmYNonv7+JWjX/qDiTSpAVn5mEyRwBaWg/3XG/gulp9A8ARLmPPPO/8q2OguADRFFx/8j//AGXC9+L/AI6yeR5ntLpTiKoIfVe4HcTu4TrF9OawcQZXoXSvYeGoUy5lJzzvGZxDB/cXA+EEFee1zNwIG4XP1Xbi82bzHPr2n9UHlQLkc0UmUm7121zQ1Qqjkd72jfKG7KQkAA9TGnvikKE6IjaBjf8ARVAWuCLQqmePHuUHYXLxKnTBsNEDuAEXmb8IKK18iOPBVQ68E8kehWt3b95QJzY3d6E9hiUdr5ScLKaKpPI+RSVxrUk0aJxJzfp8gpnGn/Tv3D7ITqUPI5H0JH2UqODcdWkaxrwVQviL6DyRXYqN29Dx+GywR7KDm7Pj+VFap2hDT2Du3xrCzK2PJ3QtSoz/ACnwD+k+gWK4Em6kq2CsxJhWKOKfun0/CBhaUz4LYwuyicvP8hL1iyagKlSPlcPLhzalVqOy3JHiujxHRgtNgI1sD9FWxmwZa2DF+fcuc8kq3lm4BrjvdA35jH0XQ4vZlU02kFx/3w3/ALXR9nbEy0Kk8RGg/Vz93Xa4PZYNFgMbjcT9lx78n346c8vP6Wwq5Y8OJ3RDn+MyVo7P6HV+pBzBvcJPnx8V3D6DA2M48o9CrNFzA0DMNOMei43ydV0nMjj9jdFaoImq8Cb/AC3tyV13RRwN6jiJm+X+6eC6Wi9nsftKsCozgfoufXXTcxRwWygGRMaclojBDKBOikx3BseamSFy9db1xfTXAEMgHUX3xqvLNo4c3AIgWFrfRe29J8IH0HQLrxjbg6rM12syD3/uvX4Pnxw8n1y9SzvT+FVrPsd6liX9oqFO5Xvjyq8hFbiD7AVirQEc7qq+lC1oI2s6NT5qx1pOuqqDnKM0gEa314j1hQEzx9PDRQkTPkp5m6RUk7jlaPEqNemIkRbT9vJBVr2fJ5FFZZ3I+wnqtDmzw9wgZ7dyC+xtrpWQaNVXMJTkyYg/VZ/gGaZ9lMr7midPokp7NYvsoRXa3/8AX/aV2mK2QIZpzsd43rjH1x1oI46x53XV0sY00wSZ7zPqtVhhdIcAd14PC+gWKzDbjIvzXXNy1KZI+/dZc/iMPlqHztN/QIrpNkbJa6i4RMi8gnylYu1NiBobAI1+q6HoltCWuBtG68wm23UaQ2159jRc5LK3bHO7J2aMxtPh+V1FDCBoboI7u/7LL2XV7UwBOb1A/C03YrskWnw/KnctXmyOow7C91yDppYaeKsVtl9nUWPBYuBx5sd6uu2lb9yuP59N+0aLdnw0jNr73KywtEAmfF35WGMfz+6d2LJ3lT87v09v+N1zqX9o+v1TjGtGgHouedixvMd5hRGMG5X809nRnaQSbj+C5s48cfsm/wAQHf5fdL4lnbqG7TPFDqbUPFc8Noe5CZ2LPP0XP8m/0jXxe0yWkce5eR9OsZmqm67jH40BpJIgc15rt+rmeSu3j4yuffWxg1HKYxRj5W+SG9QXqcVg48/2geaG7FE8J4xKE1smB629Ub4V4OkRqgZgd+SN3khNeNCrrKbeF7afhKth2ECLQSRxvFiQNPyhitmt2fH3wSadyQpZTuIGt92+yNTc3u9fNACpTLL7jr+/mq73Srda4gE/ZVRSJ92VgeiYcFtYWmIHA+7LJo0Ce8ex3K/hKbpEi41uIvpdZ6It1HGTDQfNJTcTxjzCS5a2sY3CEER9Rv0C29k05pEHUcNdEbEYQFwMCRzJ+gHqrWFpwF6HJT2dTc0uF4Ohgj0hPWwMvB+qudXebohCAeCw4YDEe+UqrtJ5Pv6K7Kr12yPf3RVHA2IK1GlUmUY9yrTSpguYevCsOxXAn1WaKhSNVMF44k8U7sYY18rfdZ3XJComC2a6RxSpuqqBqKi2a6b4rmqgeouxB5eQQXPivc29FEYwjeqfXpxUQC2xj4ZM6z3+eq5PFdq/qVu7df2beXleVz1N/ZIUFB6iAi1m3QgVBBwU6OLczQ24G48k1UIRKo0KePa75gRzEfj77kQVKZ0cDy0PqsopkxdbJYIjKDz7Ujysq3UkaHw1VOmfDgVMYtw3z3gH91MEahvcny09VGo+SY053RHYmdfyPI/lRbSzaboB4cu5VBMLiCCRAhwg/byIBVzDVHAOjU29UCnhyCARrBPPkFqUsPHIETx8PqsdVqJsrvgb+dkyk5zeASXPY07Y0pUwFBtSU7nL0OJy1IoZqJg5FTchuScUPMgVuXgpwgl5UmDjCCTgolIeaZ8IIpgVHxTPcinLk0lQB/lSc8IHJQyUPrgmNRETJTtchOemzoAbXgsjnP28dVzdSxPBdFjHdn6dywcZa/HxUVHqg8GN3KVQLYP8rSw9Xs9/NUsQZQBqPsglSKYlBFOGpkxQTmEgJ7/sotKnTPgUESLgaLWospubkbYkRGs21v5qk3KQZFzEHUDUnx0HitHDUWiCDuGnqOR8bqWrBtTO/h5KzUqWiTpG6Dx8Z+ymXNA4jdy4Ko7EzMkmN5knzXL+tw3V+4TobhwcPGQUkR2rVPMqg1nfx1RM1l3ckzUS6xClQe8e7oojnniFDrPHxt9UJ9bl9kI1j7/lBaNTn4KDq3h3x9FVNfvUTiTyQXOtP82+6Y1x3ngFnPxPM+EfVQOJ7vfigvPxJ3+iCcYd3vwVJ9WUMvQXvi51PlZOcTzB75Wf1x3WTdYguuxXcl107/fkqPW8lIVEFvruafriqPXc1JtXmgtVXSFm4mmfJWhVUHmUVkVJBvCBUWlUojv7vfcqNanCgquCiiEIZQRKZShNlQMk03TkJlRYa2dLnhxAVrBvnsG3fbjCo0qkEQYPpwur1Edq5km37hZqr1UyOMBAqPO48+Y98EXQRPl3yoMqt0gg8rgzyXNovhKm4A8xokrDKoAuB6/YpIOnYphJJdnMxTRZJJBUe5BqFJJBXOqTxdJJEBchOKSSKSZMkgYqJTpIGSCSSBgURuqZJARmqi/U9ySSAbx9Fn4g280kkFMm6ZJJRSGqTvykkgiFFySSoi3VHpmCYtfckkg2XiwVRov4n6JJLlf61EqjzJuUkkkH/9k="/>
          <p:cNvSpPr>
            <a:spLocks noChangeAspect="1" noChangeArrowheads="1"/>
          </p:cNvSpPr>
          <p:nvPr/>
        </p:nvSpPr>
        <p:spPr bwMode="auto">
          <a:xfrm>
            <a:off x="63500" y="-695325"/>
            <a:ext cx="1905000" cy="1428750"/>
          </a:xfrm>
          <a:prstGeom prst="rect">
            <a:avLst/>
          </a:prstGeom>
          <a:noFill/>
          <a:ln w="9525">
            <a:noFill/>
            <a:miter lim="800000"/>
            <a:headEnd/>
            <a:tailEnd/>
          </a:ln>
        </p:spPr>
        <p:txBody>
          <a:bodyPr/>
          <a:lstStyle/>
          <a:p>
            <a:endParaRPr lang="hu-HU">
              <a:latin typeface="Franklin Gothic Book" pitchFamily="34" charset="0"/>
            </a:endParaRPr>
          </a:p>
        </p:txBody>
      </p:sp>
      <p:sp>
        <p:nvSpPr>
          <p:cNvPr id="19460" name="AutoShape 7" descr="data:image/jpg;base64,/9j/4AAQSkZJRgABAQAAAQABAAD/2wCEAAkGBhMSERUUExQVFBUVGBcVFBcWGBQUFRcVFhQVFBQVFRcXHCYeFxkjGRQUHy8gJCcpLCwsFR4xNTAqNSYrLCkBCQoKDgwOFQ8PGikcHBwpKSkpKSkpLCkpKSkpKSwpKSkpKSkpLCksKSkpKSkpLCwpKSkpKSwsKSkpLCksKSwsKf/AABEIAMIBAwMBIgACEQEDEQH/xAAcAAABBQEBAQAAAAAAAAAAAAADAAECBAUGBwj/xAA8EAABAwIDBAgFAwIGAwEAAAABAAIRAyEEEjEFQVFhBhMicYGRofAUMrHB0ULh8QdSFSNigpKyg9Lycv/EABkBAQEBAQEBAAAAAAAAAAAAAAABAgMEBf/EAB4RAQEBAQADAQEBAQAAAAAAAAABEQIDEiETMUFR/9oADAMBAAIRAxEAPwD0Y0kB9IK25pKj1HJddc8Zz6KA7DrYdQCE6ir7GMd+GQXUFsvpIFSmr7JjJdRUDTWhUagOpq6mKZYoEK05qEWJq4FCaEYMUS1TTA4SUiE0Jq4UJJJIhwptKGERoQFBSLlKnTJTmko0i0SrFKkhNarDHoYm1sKFZ9vwphyhiWDLf7blNHPbUAN3EBwmACdObR8y4nGY4uOUktve0GTxI5t3T8wut/pHten2sry52kQLOGkEQ6R5LM2MGPb2gXES45rw50xI3wN2/NuusX60q4bCtp9sCXCIPZAJ/SGy4n5p7x4LTZgS4EhzMpGYuhrXSPmGYnQgxBtZDx2LZ1VRjacdkSQdDoSATG4GQAZCr7O2wOrphzyc3ZexgykNaSCXE3MtgxIEOGqitrA7Ppn5nQDPzEaN+SQXQbGe0NSLWAWiMG9wYZhsCCRTYyMuVsHLM23HTfZVtkbVAa7IzK2wFiAbSSY1H5V3Z9N7iTJjNmLZsL6tiwtu5+WoglPYzSTDqoyhxID3OcReSAd5E2i5eDwKnjcJRFMnratwAAalQFtjEsBkdy1KNAtY4/qubC8jcdZgQPBcVtHHZah1kjKZ7jdsiIudOGqt+JFb4LCixIB4F1WfGCkrQxNIfNrvnMTyntDdySWVesB8KTKiA6kUmmLKsrDqoKBUqBMWcyo9QTuRUHvCrVHAq06gUL4YqiqaaG6gtEYeEvhwmpjHfQQ+pWycGouwKauMYthQcFo18KqrqCamKpamLFbGHPBSOEKauKGRRLVddRTfDJpioxqMymjDDKQammHpkqWSVNgUurUEG0lMUvFSapq6BkFZ22GHLZ0ceMb99lqt1hYO26xDiGOa4n9PzG3dopRxW0cMHFxgWcBmBsDDSGwNBJP/ABRNlYDK021k245iLA2FgBfRa20MDlpOgiXOE3OvVTz8e6FzWMa9lMwYMukCdzt/kPcrDSG3McxmYC5iBpYkXIjeNFh4LHEODomPlDuEkgfX0UKlObnjHPfuQmUexM8vT87uSiuv2V0jaWFmXtPyC14As6eFgLc+ULqtgbRBfeS4nK6bQN0HSAWnvleX7PEES4Nm4zcjYkevgtLZ21zTqDKTmBtNmkRB4c7qyo9sdUBG4yuN6QUqbHEmO82H77lXwfSKqW5AMuUgC4JM6aWI+yy+km0ddC4wTPEa5d06eq3evjMjnK20HZjDzE2tPhcyksyriO0YnyCdctbfSgrJzdUmuO9SFVdXNabZFuqPXp24sKKuyeCQCrOx9tUL44qLq6e9KnRJ3hUhjFIYyNEFo043qLgOKpvxE70J2JITBcNEcUM02hVfilLr8yAwyypPY2FSc07lEPKA7gFEuamzcUFzwiikhJoCqvfwU2Ncqi1ATtpoEuCmHk8UB3UmwquJ2hSpg5nAQJvYclk9I8W4ABkkXzQd40B8YXH9Lse6rTBaMtmy3ebWJJ5EeqlpjQdth3WOqtJ3mATJ0Dc24icvgsv/ABF0hzHtDHEC0k5gQ6Tabxb3OBX2hUbRyhxlx3TAFhGgHlxQqe0f8tt7iQbmw3BZ1RsZtmpnLS4uvI1u6HNBIPIhTeSGA1JzEMLQZE5uyJiSTAnn5LLqvHZfmBJdJGvi7z0Sp7TLy0VDmgBjZMBoBEGeV1AQ0C4EyCWyZPNwB3a3shUKcjKBBByOsTlIEF/Hw42V2ptjK2o1oH+Y3L4S7NAtBJJWVRqwSTckHlLriTxsSqLeCwPWmQCcsgjncgcgBqtFuBAJLn5I/SJJjxmdOJ1HNTo4jI1rG9kMaHOM3zEEkk7yS4fRPswNquLqnZGcSRJdlyuzEGP9J5yQg1th0D1gJJIDgB/qLjaAbWgid3gjdJ2kW7QaMwaSMoJtLXf/AD91dfjaTGABoLY1A0Il4nfMREc1k47pGAHtLSIALWuzWJkOIzOlwg6GdToqOUqCSTY8y5hJ80kWpjQTJB8AI8LpLI97NRQ6xHNHmmOGK3rIJqqDkY0k2RNAPNLMUfImNNNMViSoh7keGneFLqk0wBriiNKlCUpqhuak229EAHBIsCgHnhJ705oKJolFCLuagXorsPyURgSdFdQLr4UviimOCd/afJCFM8CqDjElY3SDpUaHZESRIJvdH2hjjTAyjv5LielNd1SsC4Q0tHifDfos2rFWttbEVHOcS8zObLppBHDeqOO2k52S57I4WBPfuW1gCGN0Bh0uadAZExBvbMDwF7wsTG4Vz3uAnK2BfmJngfllZxT4PbjmgtLWFvEtBIPEGNYssuvqTxunqktgaW9NVXqYgmL6fRT6IPdHj+UMQUfLHqhb0UpVjBOBc0RMu4xYZXa7vl9VULkXDajhDjrGtvsqjSrYw9oOOYTpMG9xJHCBY6W4LV6PbXo0ngOZMtyuJgxqTltbcuZdX1J3/wAKVBp3Wjf3XV1HVbT2+19QhvYE20dERukRvlYOIxku4OBMG+WDy4RZANYbz537yPNAqVAeP7pofNH7J0I1ncvRJFez9LNtiphc1N3VljyD2STIfD7i4F5/2q10H226u7Kc8NYH1HOEgCIHaG9xzGOXJcLiq1RrjTeey6p1bmuubku/VNoMQeMFdl0QoPyvcxsNL82drruvmZn7gRcHy35NdNtGrNQU6TsxfAykFsEO7UyLWDp8Fo4k0GFrXPGZxDQBeCeMaLluj7agq1a9R/aBNNpkvDWuDSXOdrN227rqrjNvYdj6beuBaAKj5lxcTmNoEgAkCy529RqZXdu2YyCc2mu9ZuPw4As+xtcX8IWd0K6WHEVXNpyRoGugNsTLtAZgD1Wzt/KIuwtccpYTB72mdASJFu8CZ5XydR0nEc5hsARDRUBmTGl5EknhfdOq6ZuyXEXLZ4SuV2Bj6LagaTdriGZTmaW1GudLT80A0zaf1bohb74a81nOJDbuGgBkiAAY3E33gJfJYeko/wDh5kjgm/w9bezDDQTBLrmOd49VfkLU7tjFmVyZwHco/BFdU7DsOoCicGw6ALXtU+OUdhXIbsMV1xwDeCj8A3gr7UyOPOHTimRoV152e3h9Ehs1n9oT9KZHJipUGhQ3Zt4XYHZVL+weqG7YtM7iO4lT3PjzXpRhmhmeDmjmBHMi64Tap6xgLAczSSRd0C19JnU+yvUv6i4IUaQeHPymWkAnWJAsPrwXnIxDRQq1Wk53OysaSyzTJvABm5PBT9GvRqNw7WYd1N4a5+UGQJaCRIkaRBXJ4jaZJrB8AuAgOF7F3ZLjckS2++xVQbVIzuntOmYJaZJN7cJNgsiriS50ldJeqzZEsRW0toI5IDXb96d9UlQe+FpCe4qBKGX3T5lUEcwR6eCePl7jPmhsePrZIjsi+o5cSgLhiMwkSBw4i90XPIhvj78lWomDrruMjyOmqnSrEGIA47oibD3uUE61Mgwbb1FlAu0N5gC/v+UJ75MqdOqfz9dUDmnFiDKSCRxKSo9A6VbcZWxLXdmJAeGQTBbLstoMNaOMZokwV3WG6cYQUGtpuIeSGjN2gCXfMQBYAHNYCwOi8Qb8w43PmNfJEp1i11iWxvkyNQTbks3n/FeqdKtutwtPLhSagqiXPcSREkucSbFxdJtoSYndwT9oueS6pJgAEzcyDB43t3DdoqlbaLzTDHHODBvJy5bANva31VQtJba4nzgeqkmD1Xo/00w9CjmaQ2oG9lrQ4jSxNzLtxGui5Xae2jXbGZxAe94DrAZgDIG68rHwjAGuGdglo1FuJHfw4qn1t9VmcTda9q6vYHSHJUBqzDJIyxmzNaGNAMbpXWVumByNywBUF80mGtc6MsmDJi1t25eXUMTlJ0v3zv4d6v09pFwDSQQDMW3ls+cDwBWeuJbrU6x75sFxzGAera1sGwBcRLtAJ3X71fx3SSjTZmLs18oDYkm3pdeE7R26+w+IdeHOa0uyhx3COECOCr19ukiz3GdZMkxoZjmuU4v+NWz/AF9BP29QFM1C8QIBi5k7gBqr1KuCARcESO4rwnZnTFnVVWVZ7UZLkgQ5pjjuN+a6bZ39TWBjWOcW5MsES4uEbz37uBWL7RfXmvUut5JxUPBcTS/qTRNJ7pAe12UAGdYh190mPBaOG6d4U0BVfVa3cRMnMBcAD3cLPtU9HTdYlmXLbM/qJg672sY9wc6YBbEQBr6+St1umeFDi0PD3TGVsEklwbAGup9EvdT0rfDwkXBUcJtJlRsi2kzA1E6qz1o4qfol4sYHTbEAUMppl7XETIka7r2MSddy8t6RYHBsZaQ5rdIBdn4EzH6j/wAQvYdtupOouNT5WjNMAxH8L586ZdIqdfEOcxoDIiNJg6xNk43rr46fJz9c1jqvaJ0+/FZ5MomIrSUFtRfRjz0Zml0N5Th9kJ71UTzWTblAFMHoJhyk9ssHIn7IbDKsUh2XD/dPp90AQisZPv3uQAJI5q1TPZ80AolJ3AIbn+W9MX/ugRKdN1g4pIi6GkHQ/TRRc10qRLvc/lSzuy/KYHfCKiXW3qTSU5YTuPmVN2CI4HuLvwFANzjvnd6aJU38VIUnj9PpKFUY4bkBw9S6xVm0XFT6ipPy+iKO+pop06yj8HVcLMPorFPZdSLtKCJqSpGse5Tp7ErONh5kBX6nQ/EZQSWgd8lQU21yGkbio9ctfC9E6hYcxAWhhegZIk1AJ5Ex3LPyNa5uhjnMcHMcQRoRYjuKTce6c2YzMzJmZmZ4yuzof03pE9qo88mgD7FWGf06wrTdz/EgfRqzeuIsnTmndLazqeR1VzgCCGmYNonv7+JWjX/qDiTSpAVn5mEyRwBaWg/3XG/gulp9A8ARLmPPPO/8q2OguADRFFx/8j//AGXC9+L/AI6yeR5ntLpTiKoIfVe4HcTu4TrF9OawcQZXoXSvYeGoUy5lJzzvGZxDB/cXA+EEFee1zNwIG4XP1Xbi82bzHPr2n9UHlQLkc0UmUm7121zQ1Qqjkd72jfKG7KQkAA9TGnvikKE6IjaBjf8ARVAWuCLQqmePHuUHYXLxKnTBsNEDuAEXmb8IKK18iOPBVQ68E8kehWt3b95QJzY3d6E9hiUdr5ScLKaKpPI+RSVxrUk0aJxJzfp8gpnGn/Tv3D7ITqUPI5H0JH2UqODcdWkaxrwVQviL6DyRXYqN29Dx+GywR7KDm7Pj+VFap2hDT2Du3xrCzK2PJ3QtSoz/ACnwD+k+gWK4Em6kq2CsxJhWKOKfun0/CBhaUz4LYwuyicvP8hL1iyagKlSPlcPLhzalVqOy3JHiujxHRgtNgI1sD9FWxmwZa2DF+fcuc8kq3lm4BrjvdA35jH0XQ4vZlU02kFx/3w3/ALXR9nbEy0Kk8RGg/Vz93Xa4PZYNFgMbjcT9lx78n346c8vP6Wwq5Y8OJ3RDn+MyVo7P6HV+pBzBvcJPnx8V3D6DA2M48o9CrNFzA0DMNOMei43ydV0nMjj9jdFaoImq8Cb/AC3tyV13RRwN6jiJm+X+6eC6Wi9nsftKsCozgfoufXXTcxRwWygGRMaclojBDKBOikx3BseamSFy9db1xfTXAEMgHUX3xqvLNo4c3AIgWFrfRe29J8IH0HQLrxjbg6rM12syD3/uvX4Pnxw8n1y9SzvT+FVrPsd6liX9oqFO5Xvjyq8hFbiD7AVirQEc7qq+lC1oI2s6NT5qx1pOuqqDnKM0gEa314j1hQEzx9PDRQkTPkp5m6RUk7jlaPEqNemIkRbT9vJBVr2fJ5FFZZ3I+wnqtDmzw9wgZ7dyC+xtrpWQaNVXMJTkyYg/VZ/gGaZ9lMr7midPokp7NYvsoRXa3/8AX/aV2mK2QIZpzsd43rjH1x1oI46x53XV0sY00wSZ7zPqtVhhdIcAd14PC+gWKzDbjIvzXXNy1KZI+/dZc/iMPlqHztN/QIrpNkbJa6i4RMi8gnylYu1NiBobAI1+q6HoltCWuBtG68wm23UaQ2159jRc5LK3bHO7J2aMxtPh+V1FDCBoboI7u/7LL2XV7UwBOb1A/C03YrskWnw/KnctXmyOow7C91yDppYaeKsVtl9nUWPBYuBx5sd6uu2lb9yuP59N+0aLdnw0jNr73KywtEAmfF35WGMfz+6d2LJ3lT87v09v+N1zqX9o+v1TjGtGgHouedixvMd5hRGMG5X809nRnaQSbj+C5s48cfsm/wAQHf5fdL4lnbqG7TPFDqbUPFc8Noe5CZ2LPP0XP8m/0jXxe0yWkce5eR9OsZmqm67jH40BpJIgc15rt+rmeSu3j4yuffWxg1HKYxRj5W+SG9QXqcVg48/2geaG7FE8J4xKE1smB629Ub4V4OkRqgZgd+SN3khNeNCrrKbeF7afhKth2ECLQSRxvFiQNPyhitmt2fH3wSadyQpZTuIGt92+yNTc3u9fNACpTLL7jr+/mq73Srda4gE/ZVRSJ92VgeiYcFtYWmIHA+7LJo0Ce8ex3K/hKbpEi41uIvpdZ6It1HGTDQfNJTcTxjzCS5a2sY3CEER9Rv0C29k05pEHUcNdEbEYQFwMCRzJ+gHqrWFpwF6HJT2dTc0uF4Ohgj0hPWwMvB+qudXebohCAeCw4YDEe+UqrtJ5Pv6K7Kr12yPf3RVHA2IK1GlUmUY9yrTSpguYevCsOxXAn1WaKhSNVMF44k8U7sYY18rfdZ3XJComC2a6RxSpuqqBqKi2a6b4rmqgeouxB5eQQXPivc29FEYwjeqfXpxUQC2xj4ZM6z3+eq5PFdq/qVu7df2beXleVz1N/ZIUFB6iAi1m3QgVBBwU6OLczQ24G48k1UIRKo0KePa75gRzEfj77kQVKZ0cDy0PqsopkxdbJYIjKDz7Ujysq3UkaHw1VOmfDgVMYtw3z3gH91MEahvcny09VGo+SY053RHYmdfyPI/lRbSzaboB4cu5VBMLiCCRAhwg/byIBVzDVHAOjU29UCnhyCARrBPPkFqUsPHIETx8PqsdVqJsrvgb+dkyk5zeASXPY07Y0pUwFBtSU7nL0OJy1IoZqJg5FTchuScUPMgVuXgpwgl5UmDjCCTgolIeaZ8IIpgVHxTPcinLk0lQB/lSc8IHJQyUPrgmNRETJTtchOemzoAbXgsjnP28dVzdSxPBdFjHdn6dywcZa/HxUVHqg8GN3KVQLYP8rSw9Xs9/NUsQZQBqPsglSKYlBFOGpkxQTmEgJ7/sotKnTPgUESLgaLWospubkbYkRGs21v5qk3KQZFzEHUDUnx0HitHDUWiCDuGnqOR8bqWrBtTO/h5KzUqWiTpG6Dx8Z+ymXNA4jdy4Ko7EzMkmN5knzXL+tw3V+4TobhwcPGQUkR2rVPMqg1nfx1RM1l3ckzUS6xClQe8e7oojnniFDrPHxt9UJ9bl9kI1j7/lBaNTn4KDq3h3x9FVNfvUTiTyQXOtP82+6Y1x3ngFnPxPM+EfVQOJ7vfigvPxJ3+iCcYd3vwVJ9WUMvQXvi51PlZOcTzB75Wf1x3WTdYguuxXcl107/fkqPW8lIVEFvruafriqPXc1JtXmgtVXSFm4mmfJWhVUHmUVkVJBvCBUWlUojv7vfcqNanCgquCiiEIZQRKZShNlQMk03TkJlRYa2dLnhxAVrBvnsG3fbjCo0qkEQYPpwur1Edq5km37hZqr1UyOMBAqPO48+Y98EXQRPl3yoMqt0gg8rgzyXNovhKm4A8xokrDKoAuB6/YpIOnYphJJdnMxTRZJJBUe5BqFJJBXOqTxdJJEBchOKSSKSZMkgYqJTpIGSCSSBgURuqZJARmqi/U9ySSAbx9Fn4g280kkFMm6ZJJRSGqTvykkgiFFySSoi3VHpmCYtfckkg2XiwVRov4n6JJLlf61EqjzJuUkkkH/9k="/>
          <p:cNvSpPr>
            <a:spLocks noChangeAspect="1" noChangeArrowheads="1"/>
          </p:cNvSpPr>
          <p:nvPr/>
        </p:nvSpPr>
        <p:spPr bwMode="auto">
          <a:xfrm>
            <a:off x="63500" y="-695325"/>
            <a:ext cx="1905000" cy="1428750"/>
          </a:xfrm>
          <a:prstGeom prst="rect">
            <a:avLst/>
          </a:prstGeom>
          <a:noFill/>
          <a:ln w="9525">
            <a:noFill/>
            <a:miter lim="800000"/>
            <a:headEnd/>
            <a:tailEnd/>
          </a:ln>
        </p:spPr>
        <p:txBody>
          <a:bodyPr/>
          <a:lstStyle/>
          <a:p>
            <a:endParaRPr lang="hu-HU">
              <a:latin typeface="Franklin Gothic Book" pitchFamily="34" charset="0"/>
            </a:endParaRPr>
          </a:p>
        </p:txBody>
      </p:sp>
      <p:pic>
        <p:nvPicPr>
          <p:cNvPr id="19461" name="Kép 1" descr="F:\Munka\Iratminták\Új mappa\címer.jpg"/>
          <p:cNvPicPr>
            <a:picLocks noChangeAspect="1" noChangeArrowheads="1"/>
          </p:cNvPicPr>
          <p:nvPr/>
        </p:nvPicPr>
        <p:blipFill>
          <a:blip r:embed="rId4" cstate="print"/>
          <a:srcRect/>
          <a:stretch>
            <a:fillRect/>
          </a:stretch>
        </p:blipFill>
        <p:spPr bwMode="auto">
          <a:xfrm>
            <a:off x="4427538" y="333375"/>
            <a:ext cx="369887" cy="661988"/>
          </a:xfrm>
          <a:prstGeom prst="rect">
            <a:avLst/>
          </a:prstGeom>
          <a:noFill/>
          <a:ln w="9525">
            <a:noFill/>
            <a:miter lim="800000"/>
            <a:headEnd/>
            <a:tailEnd/>
          </a:ln>
        </p:spPr>
      </p:pic>
      <p:sp>
        <p:nvSpPr>
          <p:cNvPr id="19462" name="Szövegdoboz 7"/>
          <p:cNvSpPr txBox="1">
            <a:spLocks noChangeArrowheads="1"/>
          </p:cNvSpPr>
          <p:nvPr/>
        </p:nvSpPr>
        <p:spPr bwMode="auto">
          <a:xfrm>
            <a:off x="6443663" y="5373688"/>
            <a:ext cx="2160587" cy="368300"/>
          </a:xfrm>
          <a:prstGeom prst="rect">
            <a:avLst/>
          </a:prstGeom>
          <a:noFill/>
          <a:ln w="9525">
            <a:noFill/>
            <a:miter lim="800000"/>
            <a:headEnd/>
            <a:tailEnd/>
          </a:ln>
        </p:spPr>
        <p:txBody>
          <a:bodyPr>
            <a:spAutoFit/>
          </a:bodyPr>
          <a:lstStyle/>
          <a:p>
            <a:r>
              <a:rPr lang="hu-HU"/>
              <a:t>     02/27-28/2012</a:t>
            </a:r>
          </a:p>
        </p:txBody>
      </p:sp>
    </p:spTree>
  </p:cSld>
  <p:clrMapOvr>
    <a:masterClrMapping/>
  </p:clrMapOvr>
  <p:transition spd="slow" advClick="0" advTm="12000">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4098" name="Title 1"/>
          <p:cNvSpPr>
            <a:spLocks noGrp="1"/>
          </p:cNvSpPr>
          <p:nvPr>
            <p:ph type="title"/>
          </p:nvPr>
        </p:nvSpPr>
        <p:spPr>
          <a:xfrm>
            <a:off x="457200" y="620688"/>
            <a:ext cx="8229600" cy="2664296"/>
          </a:xfrm>
        </p:spPr>
        <p:txBody>
          <a:bodyPr/>
          <a:lstStyle/>
          <a:p>
            <a:pPr marL="63500" algn="ctr" eaLnBrk="1" fontAlgn="auto" hangingPunct="1">
              <a:spcAft>
                <a:spcPts val="0"/>
              </a:spcAft>
              <a:defRPr/>
            </a:pPr>
            <a:r>
              <a:rPr lang="hu-HU" sz="2800" b="1" dirty="0" smtClean="0"/>
              <a:t/>
            </a:r>
            <a:br>
              <a:rPr lang="hu-HU" sz="2800" b="1" dirty="0" smtClean="0"/>
            </a:br>
            <a:r>
              <a:rPr lang="en-US" sz="1800" b="1" dirty="0" smtClean="0">
                <a:solidFill>
                  <a:srgbClr val="002060"/>
                </a:solidFill>
                <a:latin typeface="+mn-lt"/>
              </a:rPr>
              <a:t>Ministry of Public Administration and</a:t>
            </a:r>
            <a:r>
              <a:rPr lang="hu-HU" sz="1800" b="1" dirty="0" smtClean="0">
                <a:solidFill>
                  <a:srgbClr val="002060"/>
                </a:solidFill>
                <a:latin typeface="+mn-lt"/>
              </a:rPr>
              <a:t> Justice</a:t>
            </a:r>
            <a:br>
              <a:rPr lang="hu-HU" sz="1800" b="1" dirty="0" smtClean="0">
                <a:solidFill>
                  <a:srgbClr val="002060"/>
                </a:solidFill>
                <a:latin typeface="+mn-lt"/>
              </a:rPr>
            </a:br>
            <a:r>
              <a:rPr lang="hu-HU" sz="1800" b="1" dirty="0" smtClean="0">
                <a:solidFill>
                  <a:srgbClr val="002060"/>
                </a:solidFill>
                <a:latin typeface="+mn-lt"/>
                <a:cs typeface="Arial" pitchFamily="34" charset="0"/>
              </a:rPr>
              <a:t/>
            </a:r>
            <a:br>
              <a:rPr lang="hu-HU" sz="1800" b="1" dirty="0" smtClean="0">
                <a:solidFill>
                  <a:srgbClr val="002060"/>
                </a:solidFill>
                <a:latin typeface="+mn-lt"/>
                <a:cs typeface="Arial" pitchFamily="34" charset="0"/>
              </a:rPr>
            </a:br>
            <a:r>
              <a:rPr lang="hu-HU" sz="3100" b="1" dirty="0" err="1"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mn-lt"/>
              </a:rPr>
              <a:t>Legal</a:t>
            </a:r>
            <a:r>
              <a:rPr lang="hu-HU" sz="3100" b="1"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mn-lt"/>
              </a:rPr>
              <a:t> </a:t>
            </a:r>
            <a:r>
              <a:rPr lang="hu-HU" sz="3100" b="1" dirty="0" err="1"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mn-lt"/>
              </a:rPr>
              <a:t>practice</a:t>
            </a:r>
            <a:r>
              <a:rPr lang="hu-HU" sz="3100" b="1"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mn-lt"/>
              </a:rPr>
              <a:t> of </a:t>
            </a:r>
            <a:r>
              <a:rPr lang="hu-HU" sz="3100" b="1" dirty="0" err="1"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mn-lt"/>
              </a:rPr>
              <a:t>the</a:t>
            </a:r>
            <a:r>
              <a:rPr lang="hu-HU" sz="3100" b="1"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mn-lt"/>
              </a:rPr>
              <a:t> </a:t>
            </a:r>
            <a:r>
              <a:rPr lang="hu-HU" sz="3100" b="1" dirty="0" err="1"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mn-lt"/>
              </a:rPr>
              <a:t>Hungarian</a:t>
            </a:r>
            <a:r>
              <a:rPr lang="hu-HU" sz="3100" b="1"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mn-lt"/>
              </a:rPr>
              <a:t> </a:t>
            </a:r>
            <a:r>
              <a:rPr lang="hu-HU" sz="3100" b="1" dirty="0" err="1"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mn-lt"/>
              </a:rPr>
              <a:t>approval</a:t>
            </a:r>
            <a:r>
              <a:rPr lang="hu-HU" sz="3100" b="1"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mn-lt"/>
              </a:rPr>
              <a:t> </a:t>
            </a:r>
            <a:r>
              <a:rPr lang="hu-HU" sz="3100" b="1" dirty="0" err="1"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mn-lt"/>
              </a:rPr>
              <a:t>authority</a:t>
            </a:r>
            <a:r>
              <a:rPr lang="en-US" sz="2800" b="1" dirty="0" smtClean="0">
                <a:solidFill>
                  <a:srgbClr val="002060"/>
                </a:solidFill>
                <a:latin typeface="+mn-lt"/>
              </a:rPr>
              <a:t/>
            </a:r>
            <a:br>
              <a:rPr lang="en-US" sz="2800" b="1" dirty="0" smtClean="0">
                <a:solidFill>
                  <a:srgbClr val="002060"/>
                </a:solidFill>
                <a:latin typeface="+mn-lt"/>
              </a:rPr>
            </a:br>
            <a:endParaRPr lang="en-US" dirty="0" smtClean="0">
              <a:solidFill>
                <a:srgbClr val="002060"/>
              </a:solidFill>
              <a:latin typeface="+mn-lt"/>
            </a:endParaRPr>
          </a:p>
        </p:txBody>
      </p:sp>
      <p:sp>
        <p:nvSpPr>
          <p:cNvPr id="8195" name="AutoShape 5" descr="data:image/jpg;base64,/9j/4AAQSkZJRgABAQAAAQABAAD/2wCEAAkGBhMSERUUExQVFBUVGBcVFBcWGBQUFRcVFhQVFBQVFRcXHCYeFxkjGRQUHy8gJCcpLCwsFR4xNTAqNSYrLCkBCQoKDgwOFQ8PGikcHBwpKSkpKSkpLCkpKSkpKSwpKSkpKSkpLCksKSkpKSkpLCwpKSkpKSwsKSkpLCksKSwsKf/AABEIAMIBAwMBIgACEQEDEQH/xAAcAAABBQEBAQAAAAAAAAAAAAADAAECBAUGBwj/xAA8EAABAwIDBAgFAwIGAwEAAAABAAIRAyEEEjEFQVFhBhMicYGRofAUMrHB0ULh8QdSFSNigpKyg9Lycv/EABkBAQEBAQEBAAAAAAAAAAAAAAABAgMEBf/EAB4RAQEBAQADAQEBAQAAAAAAAAABEQIDEiETMUFR/9oADAMBAAIRAxEAPwD0Y0kB9IK25pKj1HJddc8Zz6KA7DrYdQCE6ir7GMd+GQXUFsvpIFSmr7JjJdRUDTWhUagOpq6mKZYoEK05qEWJq4FCaEYMUS1TTA4SUiE0Jq4UJJJIhwptKGERoQFBSLlKnTJTmko0i0SrFKkhNarDHoYm1sKFZ9vwphyhiWDLf7blNHPbUAN3EBwmACdObR8y4nGY4uOUktve0GTxI5t3T8wut/pHten2sry52kQLOGkEQ6R5LM2MGPb2gXES45rw50xI3wN2/NuusX60q4bCtp9sCXCIPZAJ/SGy4n5p7x4LTZgS4EhzMpGYuhrXSPmGYnQgxBtZDx2LZ1VRjacdkSQdDoSATG4GQAZCr7O2wOrphzyc3ZexgykNaSCXE3MtgxIEOGqitrA7Ppn5nQDPzEaN+SQXQbGe0NSLWAWiMG9wYZhsCCRTYyMuVsHLM23HTfZVtkbVAa7IzK2wFiAbSSY1H5V3Z9N7iTJjNmLZsL6tiwtu5+WoglPYzSTDqoyhxID3OcReSAd5E2i5eDwKnjcJRFMnratwAAalQFtjEsBkdy1KNAtY4/qubC8jcdZgQPBcVtHHZah1kjKZ7jdsiIudOGqt+JFb4LCixIB4F1WfGCkrQxNIfNrvnMTyntDdySWVesB8KTKiA6kUmmLKsrDqoKBUqBMWcyo9QTuRUHvCrVHAq06gUL4YqiqaaG6gtEYeEvhwmpjHfQQ+pWycGouwKauMYthQcFo18KqrqCamKpamLFbGHPBSOEKauKGRRLVddRTfDJpioxqMymjDDKQammHpkqWSVNgUurUEG0lMUvFSapq6BkFZ22GHLZ0ceMb99lqt1hYO26xDiGOa4n9PzG3dopRxW0cMHFxgWcBmBsDDSGwNBJP/ABRNlYDK021k245iLA2FgBfRa20MDlpOgiXOE3OvVTz8e6FzWMa9lMwYMukCdzt/kPcrDSG3McxmYC5iBpYkXIjeNFh4LHEODomPlDuEkgfX0UKlObnjHPfuQmUexM8vT87uSiuv2V0jaWFmXtPyC14As6eFgLc+ULqtgbRBfeS4nK6bQN0HSAWnvleX7PEES4Nm4zcjYkevgtLZ21zTqDKTmBtNmkRB4c7qyo9sdUBG4yuN6QUqbHEmO82H77lXwfSKqW5AMuUgC4JM6aWI+yy+km0ddC4wTPEa5d06eq3evjMjnK20HZjDzE2tPhcyksyriO0YnyCdctbfSgrJzdUmuO9SFVdXNabZFuqPXp24sKKuyeCQCrOx9tUL44qLq6e9KnRJ3hUhjFIYyNEFo043qLgOKpvxE70J2JITBcNEcUM02hVfilLr8yAwyypPY2FSc07lEPKA7gFEuamzcUFzwiikhJoCqvfwU2Ncqi1ATtpoEuCmHk8UB3UmwquJ2hSpg5nAQJvYclk9I8W4ABkkXzQd40B8YXH9Lse6rTBaMtmy3ebWJJ5EeqlpjQdth3WOqtJ3mATJ0Dc24icvgsv/ABF0hzHtDHEC0k5gQ6Tabxb3OBX2hUbRyhxlx3TAFhGgHlxQqe0f8tt7iQbmw3BZ1RsZtmpnLS4uvI1u6HNBIPIhTeSGA1JzEMLQZE5uyJiSTAnn5LLqvHZfmBJdJGvi7z0Sp7TLy0VDmgBjZMBoBEGeV1AQ0C4EyCWyZPNwB3a3shUKcjKBBByOsTlIEF/Hw42V2ptjK2o1oH+Y3L4S7NAtBJJWVRqwSTckHlLriTxsSqLeCwPWmQCcsgjncgcgBqtFuBAJLn5I/SJJjxmdOJ1HNTo4jI1rG9kMaHOM3zEEkk7yS4fRPswNquLqnZGcSRJdlyuzEGP9J5yQg1th0D1gJJIDgB/qLjaAbWgid3gjdJ2kW7QaMwaSMoJtLXf/AD91dfjaTGABoLY1A0Il4nfMREc1k47pGAHtLSIALWuzWJkOIzOlwg6GdToqOUqCSTY8y5hJ80kWpjQTJB8AI8LpLI97NRQ6xHNHmmOGK3rIJqqDkY0k2RNAPNLMUfImNNNMViSoh7keGneFLqk0wBriiNKlCUpqhuak229EAHBIsCgHnhJ705oKJolFCLuagXorsPyURgSdFdQLr4UviimOCd/afJCFM8CqDjElY3SDpUaHZESRIJvdH2hjjTAyjv5LielNd1SsC4Q0tHifDfos2rFWttbEVHOcS8zObLppBHDeqOO2k52S57I4WBPfuW1gCGN0Bh0uadAZExBvbMDwF7wsTG4Vz3uAnK2BfmJngfllZxT4PbjmgtLWFvEtBIPEGNYssuvqTxunqktgaW9NVXqYgmL6fRT6IPdHj+UMQUfLHqhb0UpVjBOBc0RMu4xYZXa7vl9VULkXDajhDjrGtvsqjSrYw9oOOYTpMG9xJHCBY6W4LV6PbXo0ngOZMtyuJgxqTltbcuZdX1J3/wAKVBp3Wjf3XV1HVbT2+19QhvYE20dERukRvlYOIxku4OBMG+WDy4RZANYbz537yPNAqVAeP7pofNH7J0I1ncvRJFez9LNtiphc1N3VljyD2STIfD7i4F5/2q10H226u7Kc8NYH1HOEgCIHaG9xzGOXJcLiq1RrjTeey6p1bmuubku/VNoMQeMFdl0QoPyvcxsNL82drruvmZn7gRcHy35NdNtGrNQU6TsxfAykFsEO7UyLWDp8Fo4k0GFrXPGZxDQBeCeMaLluj7agq1a9R/aBNNpkvDWuDSXOdrN227rqrjNvYdj6beuBaAKj5lxcTmNoEgAkCy529RqZXdu2YyCc2mu9ZuPw4As+xtcX8IWd0K6WHEVXNpyRoGugNsTLtAZgD1Wzt/KIuwtccpYTB72mdASJFu8CZ5XydR0nEc5hsARDRUBmTGl5EknhfdOq6ZuyXEXLZ4SuV2Bj6LagaTdriGZTmaW1GudLT80A0zaf1bohb74a81nOJDbuGgBkiAAY3E33gJfJYeko/wDh5kjgm/w9bezDDQTBLrmOd49VfkLU7tjFmVyZwHco/BFdU7DsOoCicGw6ALXtU+OUdhXIbsMV1xwDeCj8A3gr7UyOPOHTimRoV152e3h9Ehs1n9oT9KZHJipUGhQ3Zt4XYHZVL+weqG7YtM7iO4lT3PjzXpRhmhmeDmjmBHMi64Tap6xgLAczSSRd0C19JnU+yvUv6i4IUaQeHPymWkAnWJAsPrwXnIxDRQq1Wk53OysaSyzTJvABm5PBT9GvRqNw7WYd1N4a5+UGQJaCRIkaRBXJ4jaZJrB8AuAgOF7F3ZLjckS2++xVQbVIzuntOmYJaZJN7cJNgsiriS50ldJeqzZEsRW0toI5IDXb96d9UlQe+FpCe4qBKGX3T5lUEcwR6eCePl7jPmhsePrZIjsi+o5cSgLhiMwkSBw4i90XPIhvj78lWomDrruMjyOmqnSrEGIA47oibD3uUE61Mgwbb1FlAu0N5gC/v+UJ75MqdOqfz9dUDmnFiDKSCRxKSo9A6VbcZWxLXdmJAeGQTBbLstoMNaOMZokwV3WG6cYQUGtpuIeSGjN2gCXfMQBYAHNYCwOi8Qb8w43PmNfJEp1i11iWxvkyNQTbks3n/FeqdKtutwtPLhSagqiXPcSREkucSbFxdJtoSYndwT9oueS6pJgAEzcyDB43t3DdoqlbaLzTDHHODBvJy5bANva31VQtJba4nzgeqkmD1Xo/00w9CjmaQ2oG9lrQ4jSxNzLtxGui5Xae2jXbGZxAe94DrAZgDIG68rHwjAGuGdglo1FuJHfw4qn1t9VmcTda9q6vYHSHJUBqzDJIyxmzNaGNAMbpXWVumByNywBUF80mGtc6MsmDJi1t25eXUMTlJ0v3zv4d6v09pFwDSQQDMW3ls+cDwBWeuJbrU6x75sFxzGAera1sGwBcRLtAJ3X71fx3SSjTZmLs18oDYkm3pdeE7R26+w+IdeHOa0uyhx3COECOCr19ukiz3GdZMkxoZjmuU4v+NWz/AF9BP29QFM1C8QIBi5k7gBqr1KuCARcESO4rwnZnTFnVVWVZ7UZLkgQ5pjjuN+a6bZ39TWBjWOcW5MsES4uEbz37uBWL7RfXmvUut5JxUPBcTS/qTRNJ7pAe12UAGdYh190mPBaOG6d4U0BVfVa3cRMnMBcAD3cLPtU9HTdYlmXLbM/qJg672sY9wc6YBbEQBr6+St1umeFDi0PD3TGVsEklwbAGup9EvdT0rfDwkXBUcJtJlRsi2kzA1E6qz1o4qfol4sYHTbEAUMppl7XETIka7r2MSddy8t6RYHBsZaQ5rdIBdn4EzH6j/wAQvYdtupOouNT5WjNMAxH8L586ZdIqdfEOcxoDIiNJg6xNk43rr46fJz9c1jqvaJ0+/FZ5MomIrSUFtRfRjz0Zml0N5Th9kJ71UTzWTblAFMHoJhyk9ssHIn7IbDKsUh2XD/dPp90AQisZPv3uQAJI5q1TPZ80AolJ3AIbn+W9MX/ugRKdN1g4pIi6GkHQ/TRRc10qRLvc/lSzuy/KYHfCKiXW3qTSU5YTuPmVN2CI4HuLvwFANzjvnd6aJU38VIUnj9PpKFUY4bkBw9S6xVm0XFT6ipPy+iKO+pop06yj8HVcLMPorFPZdSLtKCJqSpGse5Tp7ErONh5kBX6nQ/EZQSWgd8lQU21yGkbio9ctfC9E6hYcxAWhhegZIk1AJ5Ex3LPyNa5uhjnMcHMcQRoRYjuKTce6c2YzMzJmZmZ4yuzof03pE9qo88mgD7FWGf06wrTdz/EgfRqzeuIsnTmndLazqeR1VzgCCGmYNonv7+JWjX/qDiTSpAVn5mEyRwBaWg/3XG/gulp9A8ARLmPPPO/8q2OguADRFFx/8j//AGXC9+L/AI6yeR5ntLpTiKoIfVe4HcTu4TrF9OawcQZXoXSvYeGoUy5lJzzvGZxDB/cXA+EEFee1zNwIG4XP1Xbi82bzHPr2n9UHlQLkc0UmUm7121zQ1Qqjkd72jfKG7KQkAA9TGnvikKE6IjaBjf8ARVAWuCLQqmePHuUHYXLxKnTBsNEDuAEXmb8IKK18iOPBVQ68E8kehWt3b95QJzY3d6E9hiUdr5ScLKaKpPI+RSVxrUk0aJxJzfp8gpnGn/Tv3D7ITqUPI5H0JH2UqODcdWkaxrwVQviL6DyRXYqN29Dx+GywR7KDm7Pj+VFap2hDT2Du3xrCzK2PJ3QtSoz/ACnwD+k+gWK4Em6kq2CsxJhWKOKfun0/CBhaUz4LYwuyicvP8hL1iyagKlSPlcPLhzalVqOy3JHiujxHRgtNgI1sD9FWxmwZa2DF+fcuc8kq3lm4BrjvdA35jH0XQ4vZlU02kFx/3w3/ALXR9nbEy0Kk8RGg/Vz93Xa4PZYNFgMbjcT9lx78n346c8vP6Wwq5Y8OJ3RDn+MyVo7P6HV+pBzBvcJPnx8V3D6DA2M48o9CrNFzA0DMNOMei43ydV0nMjj9jdFaoImq8Cb/AC3tyV13RRwN6jiJm+X+6eC6Wi9nsftKsCozgfoufXXTcxRwWygGRMaclojBDKBOikx3BseamSFy9db1xfTXAEMgHUX3xqvLNo4c3AIgWFrfRe29J8IH0HQLrxjbg6rM12syD3/uvX4Pnxw8n1y9SzvT+FVrPsd6liX9oqFO5Xvjyq8hFbiD7AVirQEc7qq+lC1oI2s6NT5qx1pOuqqDnKM0gEa314j1hQEzx9PDRQkTPkp5m6RUk7jlaPEqNemIkRbT9vJBVr2fJ5FFZZ3I+wnqtDmzw9wgZ7dyC+xtrpWQaNVXMJTkyYg/VZ/gGaZ9lMr7midPokp7NYvsoRXa3/8AX/aV2mK2QIZpzsd43rjH1x1oI46x53XV0sY00wSZ7zPqtVhhdIcAd14PC+gWKzDbjIvzXXNy1KZI+/dZc/iMPlqHztN/QIrpNkbJa6i4RMi8gnylYu1NiBobAI1+q6HoltCWuBtG68wm23UaQ2159jRc5LK3bHO7J2aMxtPh+V1FDCBoboI7u/7LL2XV7UwBOb1A/C03YrskWnw/KnctXmyOow7C91yDppYaeKsVtl9nUWPBYuBx5sd6uu2lb9yuP59N+0aLdnw0jNr73KywtEAmfF35WGMfz+6d2LJ3lT87v09v+N1zqX9o+v1TjGtGgHouedixvMd5hRGMG5X809nRnaQSbj+C5s48cfsm/wAQHf5fdL4lnbqG7TPFDqbUPFc8Noe5CZ2LPP0XP8m/0jXxe0yWkce5eR9OsZmqm67jH40BpJIgc15rt+rmeSu3j4yuffWxg1HKYxRj5W+SG9QXqcVg48/2geaG7FE8J4xKE1smB629Ub4V4OkRqgZgd+SN3khNeNCrrKbeF7afhKth2ECLQSRxvFiQNPyhitmt2fH3wSadyQpZTuIGt92+yNTc3u9fNACpTLL7jr+/mq73Srda4gE/ZVRSJ92VgeiYcFtYWmIHA+7LJo0Ce8ex3K/hKbpEi41uIvpdZ6It1HGTDQfNJTcTxjzCS5a2sY3CEER9Rv0C29k05pEHUcNdEbEYQFwMCRzJ+gHqrWFpwF6HJT2dTc0uF4Ohgj0hPWwMvB+qudXebohCAeCw4YDEe+UqrtJ5Pv6K7Kr12yPf3RVHA2IK1GlUmUY9yrTSpguYevCsOxXAn1WaKhSNVMF44k8U7sYY18rfdZ3XJComC2a6RxSpuqqBqKi2a6b4rmqgeouxB5eQQXPivc29FEYwjeqfXpxUQC2xj4ZM6z3+eq5PFdq/qVu7df2beXleVz1N/ZIUFB6iAi1m3QgVBBwU6OLczQ24G48k1UIRKo0KePa75gRzEfj77kQVKZ0cDy0PqsopkxdbJYIjKDz7Ujysq3UkaHw1VOmfDgVMYtw3z3gH91MEahvcny09VGo+SY053RHYmdfyPI/lRbSzaboB4cu5VBMLiCCRAhwg/byIBVzDVHAOjU29UCnhyCARrBPPkFqUsPHIETx8PqsdVqJsrvgb+dkyk5zeASXPY07Y0pUwFBtSU7nL0OJy1IoZqJg5FTchuScUPMgVuXgpwgl5UmDjCCTgolIeaZ8IIpgVHxTPcinLk0lQB/lSc8IHJQyUPrgmNRETJTtchOemzoAbXgsjnP28dVzdSxPBdFjHdn6dywcZa/HxUVHqg8GN3KVQLYP8rSw9Xs9/NUsQZQBqPsglSKYlBFOGpkxQTmEgJ7/sotKnTPgUESLgaLWospubkbYkRGs21v5qk3KQZFzEHUDUnx0HitHDUWiCDuGnqOR8bqWrBtTO/h5KzUqWiTpG6Dx8Z+ymXNA4jdy4Ko7EzMkmN5knzXL+tw3V+4TobhwcPGQUkR2rVPMqg1nfx1RM1l3ckzUS6xClQe8e7oojnniFDrPHxt9UJ9bl9kI1j7/lBaNTn4KDq3h3x9FVNfvUTiTyQXOtP82+6Y1x3ngFnPxPM+EfVQOJ7vfigvPxJ3+iCcYd3vwVJ9WUMvQXvi51PlZOcTzB75Wf1x3WTdYguuxXcl107/fkqPW8lIVEFvruafriqPXc1JtXmgtVXSFm4mmfJWhVUHmUVkVJBvCBUWlUojv7vfcqNanCgquCiiEIZQRKZShNlQMk03TkJlRYa2dLnhxAVrBvnsG3fbjCo0qkEQYPpwur1Edq5km37hZqr1UyOMBAqPO48+Y98EXQRPl3yoMqt0gg8rgzyXNovhKm4A8xokrDKoAuB6/YpIOnYphJJdnMxTRZJJBUe5BqFJJBXOqTxdJJEBchOKSSKSZMkgYqJTpIGSCSSBgURuqZJARmqi/U9ySSAbx9Fn4g280kkFMm6ZJJRSGqTvykkgiFFySSoi3VHpmCYtfckkg2XiwVRov4n6JJLlf61EqjzJuUkkkH/9k="/>
          <p:cNvSpPr>
            <a:spLocks noChangeAspect="1" noChangeArrowheads="1"/>
          </p:cNvSpPr>
          <p:nvPr/>
        </p:nvSpPr>
        <p:spPr bwMode="auto">
          <a:xfrm>
            <a:off x="63500" y="-695325"/>
            <a:ext cx="1905000" cy="1428750"/>
          </a:xfrm>
          <a:prstGeom prst="rect">
            <a:avLst/>
          </a:prstGeom>
          <a:noFill/>
          <a:ln w="9525">
            <a:noFill/>
            <a:miter lim="800000"/>
            <a:headEnd/>
            <a:tailEnd/>
          </a:ln>
        </p:spPr>
        <p:txBody>
          <a:bodyPr/>
          <a:lstStyle/>
          <a:p>
            <a:endParaRPr lang="hu-HU">
              <a:latin typeface="Franklin Gothic Book" pitchFamily="34" charset="0"/>
            </a:endParaRPr>
          </a:p>
        </p:txBody>
      </p:sp>
      <p:sp>
        <p:nvSpPr>
          <p:cNvPr id="8196" name="AutoShape 7" descr="data:image/jpg;base64,/9j/4AAQSkZJRgABAQAAAQABAAD/2wCEAAkGBhMSERUUExQVFBUVGBcVFBcWGBQUFRcVFhQVFBQVFRcXHCYeFxkjGRQUHy8gJCcpLCwsFR4xNTAqNSYrLCkBCQoKDgwOFQ8PGikcHBwpKSkpKSkpLCkpKSkpKSwpKSkpKSkpLCksKSkpKSkpLCwpKSkpKSwsKSkpLCksKSwsKf/AABEIAMIBAwMBIgACEQEDEQH/xAAcAAABBQEBAQAAAAAAAAAAAAADAAECBAUGBwj/xAA8EAABAwIDBAgFAwIGAwEAAAABAAIRAyEEEjEFQVFhBhMicYGRofAUMrHB0ULh8QdSFSNigpKyg9Lycv/EABkBAQEBAQEBAAAAAAAAAAAAAAABAgMEBf/EAB4RAQEBAQADAQEBAQAAAAAAAAABEQIDEiETMUFR/9oADAMBAAIRAxEAPwD0Y0kB9IK25pKj1HJddc8Zz6KA7DrYdQCE6ir7GMd+GQXUFsvpIFSmr7JjJdRUDTWhUagOpq6mKZYoEK05qEWJq4FCaEYMUS1TTA4SUiE0Jq4UJJJIhwptKGERoQFBSLlKnTJTmko0i0SrFKkhNarDHoYm1sKFZ9vwphyhiWDLf7blNHPbUAN3EBwmACdObR8y4nGY4uOUktve0GTxI5t3T8wut/pHten2sry52kQLOGkEQ6R5LM2MGPb2gXES45rw50xI3wN2/NuusX60q4bCtp9sCXCIPZAJ/SGy4n5p7x4LTZgS4EhzMpGYuhrXSPmGYnQgxBtZDx2LZ1VRjacdkSQdDoSATG4GQAZCr7O2wOrphzyc3ZexgykNaSCXE3MtgxIEOGqitrA7Ppn5nQDPzEaN+SQXQbGe0NSLWAWiMG9wYZhsCCRTYyMuVsHLM23HTfZVtkbVAa7IzK2wFiAbSSY1H5V3Z9N7iTJjNmLZsL6tiwtu5+WoglPYzSTDqoyhxID3OcReSAd5E2i5eDwKnjcJRFMnratwAAalQFtjEsBkdy1KNAtY4/qubC8jcdZgQPBcVtHHZah1kjKZ7jdsiIudOGqt+JFb4LCixIB4F1WfGCkrQxNIfNrvnMTyntDdySWVesB8KTKiA6kUmmLKsrDqoKBUqBMWcyo9QTuRUHvCrVHAq06gUL4YqiqaaG6gtEYeEvhwmpjHfQQ+pWycGouwKauMYthQcFo18KqrqCamKpamLFbGHPBSOEKauKGRRLVddRTfDJpioxqMymjDDKQammHpkqWSVNgUurUEG0lMUvFSapq6BkFZ22GHLZ0ceMb99lqt1hYO26xDiGOa4n9PzG3dopRxW0cMHFxgWcBmBsDDSGwNBJP/ABRNlYDK021k245iLA2FgBfRa20MDlpOgiXOE3OvVTz8e6FzWMa9lMwYMukCdzt/kPcrDSG3McxmYC5iBpYkXIjeNFh4LHEODomPlDuEkgfX0UKlObnjHPfuQmUexM8vT87uSiuv2V0jaWFmXtPyC14As6eFgLc+ULqtgbRBfeS4nK6bQN0HSAWnvleX7PEES4Nm4zcjYkevgtLZ21zTqDKTmBtNmkRB4c7qyo9sdUBG4yuN6QUqbHEmO82H77lXwfSKqW5AMuUgC4JM6aWI+yy+km0ddC4wTPEa5d06eq3evjMjnK20HZjDzE2tPhcyksyriO0YnyCdctbfSgrJzdUmuO9SFVdXNabZFuqPXp24sKKuyeCQCrOx9tUL44qLq6e9KnRJ3hUhjFIYyNEFo043qLgOKpvxE70J2JITBcNEcUM02hVfilLr8yAwyypPY2FSc07lEPKA7gFEuamzcUFzwiikhJoCqvfwU2Ncqi1ATtpoEuCmHk8UB3UmwquJ2hSpg5nAQJvYclk9I8W4ABkkXzQd40B8YXH9Lse6rTBaMtmy3ebWJJ5EeqlpjQdth3WOqtJ3mATJ0Dc24icvgsv/ABF0hzHtDHEC0k5gQ6Tabxb3OBX2hUbRyhxlx3TAFhGgHlxQqe0f8tt7iQbmw3BZ1RsZtmpnLS4uvI1u6HNBIPIhTeSGA1JzEMLQZE5uyJiSTAnn5LLqvHZfmBJdJGvi7z0Sp7TLy0VDmgBjZMBoBEGeV1AQ0C4EyCWyZPNwB3a3shUKcjKBBByOsTlIEF/Hw42V2ptjK2o1oH+Y3L4S7NAtBJJWVRqwSTckHlLriTxsSqLeCwPWmQCcsgjncgcgBqtFuBAJLn5I/SJJjxmdOJ1HNTo4jI1rG9kMaHOM3zEEkk7yS4fRPswNquLqnZGcSRJdlyuzEGP9J5yQg1th0D1gJJIDgB/qLjaAbWgid3gjdJ2kW7QaMwaSMoJtLXf/AD91dfjaTGABoLY1A0Il4nfMREc1k47pGAHtLSIALWuzWJkOIzOlwg6GdToqOUqCSTY8y5hJ80kWpjQTJB8AI8LpLI97NRQ6xHNHmmOGK3rIJqqDkY0k2RNAPNLMUfImNNNMViSoh7keGneFLqk0wBriiNKlCUpqhuak229EAHBIsCgHnhJ705oKJolFCLuagXorsPyURgSdFdQLr4UviimOCd/afJCFM8CqDjElY3SDpUaHZESRIJvdH2hjjTAyjv5LielNd1SsC4Q0tHifDfos2rFWttbEVHOcS8zObLppBHDeqOO2k52S57I4WBPfuW1gCGN0Bh0uadAZExBvbMDwF7wsTG4Vz3uAnK2BfmJngfllZxT4PbjmgtLWFvEtBIPEGNYssuvqTxunqktgaW9NVXqYgmL6fRT6IPdHj+UMQUfLHqhb0UpVjBOBc0RMu4xYZXa7vl9VULkXDajhDjrGtvsqjSrYw9oOOYTpMG9xJHCBY6W4LV6PbXo0ngOZMtyuJgxqTltbcuZdX1J3/wAKVBp3Wjf3XV1HVbT2+19QhvYE20dERukRvlYOIxku4OBMG+WDy4RZANYbz537yPNAqVAeP7pofNH7J0I1ncvRJFez9LNtiphc1N3VljyD2STIfD7i4F5/2q10H226u7Kc8NYH1HOEgCIHaG9xzGOXJcLiq1RrjTeey6p1bmuubku/VNoMQeMFdl0QoPyvcxsNL82drruvmZn7gRcHy35NdNtGrNQU6TsxfAykFsEO7UyLWDp8Fo4k0GFrXPGZxDQBeCeMaLluj7agq1a9R/aBNNpkvDWuDSXOdrN227rqrjNvYdj6beuBaAKj5lxcTmNoEgAkCy529RqZXdu2YyCc2mu9ZuPw4As+xtcX8IWd0K6WHEVXNpyRoGugNsTLtAZgD1Wzt/KIuwtccpYTB72mdASJFu8CZ5XydR0nEc5hsARDRUBmTGl5EknhfdOq6ZuyXEXLZ4SuV2Bj6LagaTdriGZTmaW1GudLT80A0zaf1bohb74a81nOJDbuGgBkiAAY3E33gJfJYeko/wDh5kjgm/w9bezDDQTBLrmOd49VfkLU7tjFmVyZwHco/BFdU7DsOoCicGw6ALXtU+OUdhXIbsMV1xwDeCj8A3gr7UyOPOHTimRoV152e3h9Ehs1n9oT9KZHJipUGhQ3Zt4XYHZVL+weqG7YtM7iO4lT3PjzXpRhmhmeDmjmBHMi64Tap6xgLAczSSRd0C19JnU+yvUv6i4IUaQeHPymWkAnWJAsPrwXnIxDRQq1Wk53OysaSyzTJvABm5PBT9GvRqNw7WYd1N4a5+UGQJaCRIkaRBXJ4jaZJrB8AuAgOF7F3ZLjckS2++xVQbVIzuntOmYJaZJN7cJNgsiriS50ldJeqzZEsRW0toI5IDXb96d9UlQe+FpCe4qBKGX3T5lUEcwR6eCePl7jPmhsePrZIjsi+o5cSgLhiMwkSBw4i90XPIhvj78lWomDrruMjyOmqnSrEGIA47oibD3uUE61Mgwbb1FlAu0N5gC/v+UJ75MqdOqfz9dUDmnFiDKSCRxKSo9A6VbcZWxLXdmJAeGQTBbLstoMNaOMZokwV3WG6cYQUGtpuIeSGjN2gCXfMQBYAHNYCwOi8Qb8w43PmNfJEp1i11iWxvkyNQTbks3n/FeqdKtutwtPLhSagqiXPcSREkucSbFxdJtoSYndwT9oueS6pJgAEzcyDB43t3DdoqlbaLzTDHHODBvJy5bANva31VQtJba4nzgeqkmD1Xo/00w9CjmaQ2oG9lrQ4jSxNzLtxGui5Xae2jXbGZxAe94DrAZgDIG68rHwjAGuGdglo1FuJHfw4qn1t9VmcTda9q6vYHSHJUBqzDJIyxmzNaGNAMbpXWVumByNywBUF80mGtc6MsmDJi1t25eXUMTlJ0v3zv4d6v09pFwDSQQDMW3ls+cDwBWeuJbrU6x75sFxzGAera1sGwBcRLtAJ3X71fx3SSjTZmLs18oDYkm3pdeE7R26+w+IdeHOa0uyhx3COECOCr19ukiz3GdZMkxoZjmuU4v+NWz/AF9BP29QFM1C8QIBi5k7gBqr1KuCARcESO4rwnZnTFnVVWVZ7UZLkgQ5pjjuN+a6bZ39TWBjWOcW5MsES4uEbz37uBWL7RfXmvUut5JxUPBcTS/qTRNJ7pAe12UAGdYh190mPBaOG6d4U0BVfVa3cRMnMBcAD3cLPtU9HTdYlmXLbM/qJg672sY9wc6YBbEQBr6+St1umeFDi0PD3TGVsEklwbAGup9EvdT0rfDwkXBUcJtJlRsi2kzA1E6qz1o4qfol4sYHTbEAUMppl7XETIka7r2MSddy8t6RYHBsZaQ5rdIBdn4EzH6j/wAQvYdtupOouNT5WjNMAxH8L586ZdIqdfEOcxoDIiNJg6xNk43rr46fJz9c1jqvaJ0+/FZ5MomIrSUFtRfRjz0Zml0N5Th9kJ71UTzWTblAFMHoJhyk9ssHIn7IbDKsUh2XD/dPp90AQisZPv3uQAJI5q1TPZ80AolJ3AIbn+W9MX/ugRKdN1g4pIi6GkHQ/TRRc10qRLvc/lSzuy/KYHfCKiXW3qTSU5YTuPmVN2CI4HuLvwFANzjvnd6aJU38VIUnj9PpKFUY4bkBw9S6xVm0XFT6ipPy+iKO+pop06yj8HVcLMPorFPZdSLtKCJqSpGse5Tp7ErONh5kBX6nQ/EZQSWgd8lQU21yGkbio9ctfC9E6hYcxAWhhegZIk1AJ5Ex3LPyNa5uhjnMcHMcQRoRYjuKTce6c2YzMzJmZmZ4yuzof03pE9qo88mgD7FWGf06wrTdz/EgfRqzeuIsnTmndLazqeR1VzgCCGmYNonv7+JWjX/qDiTSpAVn5mEyRwBaWg/3XG/gulp9A8ARLmPPPO/8q2OguADRFFx/8j//AGXC9+L/AI6yeR5ntLpTiKoIfVe4HcTu4TrF9OawcQZXoXSvYeGoUy5lJzzvGZxDB/cXA+EEFee1zNwIG4XP1Xbi82bzHPr2n9UHlQLkc0UmUm7121zQ1Qqjkd72jfKG7KQkAA9TGnvikKE6IjaBjf8ARVAWuCLQqmePHuUHYXLxKnTBsNEDuAEXmb8IKK18iOPBVQ68E8kehWt3b95QJzY3d6E9hiUdr5ScLKaKpPI+RSVxrUk0aJxJzfp8gpnGn/Tv3D7ITqUPI5H0JH2UqODcdWkaxrwVQviL6DyRXYqN29Dx+GywR7KDm7Pj+VFap2hDT2Du3xrCzK2PJ3QtSoz/ACnwD+k+gWK4Em6kq2CsxJhWKOKfun0/CBhaUz4LYwuyicvP8hL1iyagKlSPlcPLhzalVqOy3JHiujxHRgtNgI1sD9FWxmwZa2DF+fcuc8kq3lm4BrjvdA35jH0XQ4vZlU02kFx/3w3/ALXR9nbEy0Kk8RGg/Vz93Xa4PZYNFgMbjcT9lx78n346c8vP6Wwq5Y8OJ3RDn+MyVo7P6HV+pBzBvcJPnx8V3D6DA2M48o9CrNFzA0DMNOMei43ydV0nMjj9jdFaoImq8Cb/AC3tyV13RRwN6jiJm+X+6eC6Wi9nsftKsCozgfoufXXTcxRwWygGRMaclojBDKBOikx3BseamSFy9db1xfTXAEMgHUX3xqvLNo4c3AIgWFrfRe29J8IH0HQLrxjbg6rM12syD3/uvX4Pnxw8n1y9SzvT+FVrPsd6liX9oqFO5Xvjyq8hFbiD7AVirQEc7qq+lC1oI2s6NT5qx1pOuqqDnKM0gEa314j1hQEzx9PDRQkTPkp5m6RUk7jlaPEqNemIkRbT9vJBVr2fJ5FFZZ3I+wnqtDmzw9wgZ7dyC+xtrpWQaNVXMJTkyYg/VZ/gGaZ9lMr7midPokp7NYvsoRXa3/8AX/aV2mK2QIZpzsd43rjH1x1oI46x53XV0sY00wSZ7zPqtVhhdIcAd14PC+gWKzDbjIvzXXNy1KZI+/dZc/iMPlqHztN/QIrpNkbJa6i4RMi8gnylYu1NiBobAI1+q6HoltCWuBtG68wm23UaQ2159jRc5LK3bHO7J2aMxtPh+V1FDCBoboI7u/7LL2XV7UwBOb1A/C03YrskWnw/KnctXmyOow7C91yDppYaeKsVtl9nUWPBYuBx5sd6uu2lb9yuP59N+0aLdnw0jNr73KywtEAmfF35WGMfz+6d2LJ3lT87v09v+N1zqX9o+v1TjGtGgHouedixvMd5hRGMG5X809nRnaQSbj+C5s48cfsm/wAQHf5fdL4lnbqG7TPFDqbUPFc8Noe5CZ2LPP0XP8m/0jXxe0yWkce5eR9OsZmqm67jH40BpJIgc15rt+rmeSu3j4yuffWxg1HKYxRj5W+SG9QXqcVg48/2geaG7FE8J4xKE1smB629Ub4V4OkRqgZgd+SN3khNeNCrrKbeF7afhKth2ECLQSRxvFiQNPyhitmt2fH3wSadyQpZTuIGt92+yNTc3u9fNACpTLL7jr+/mq73Srda4gE/ZVRSJ92VgeiYcFtYWmIHA+7LJo0Ce8ex3K/hKbpEi41uIvpdZ6It1HGTDQfNJTcTxjzCS5a2sY3CEER9Rv0C29k05pEHUcNdEbEYQFwMCRzJ+gHqrWFpwF6HJT2dTc0uF4Ohgj0hPWwMvB+qudXebohCAeCw4YDEe+UqrtJ5Pv6K7Kr12yPf3RVHA2IK1GlUmUY9yrTSpguYevCsOxXAn1WaKhSNVMF44k8U7sYY18rfdZ3XJComC2a6RxSpuqqBqKi2a6b4rmqgeouxB5eQQXPivc29FEYwjeqfXpxUQC2xj4ZM6z3+eq5PFdq/qVu7df2beXleVz1N/ZIUFB6iAi1m3QgVBBwU6OLczQ24G48k1UIRKo0KePa75gRzEfj77kQVKZ0cDy0PqsopkxdbJYIjKDz7Ujysq3UkaHw1VOmfDgVMYtw3z3gH91MEahvcny09VGo+SY053RHYmdfyPI/lRbSzaboB4cu5VBMLiCCRAhwg/byIBVzDVHAOjU29UCnhyCARrBPPkFqUsPHIETx8PqsdVqJsrvgb+dkyk5zeASXPY07Y0pUwFBtSU7nL0OJy1IoZqJg5FTchuScUPMgVuXgpwgl5UmDjCCTgolIeaZ8IIpgVHxTPcinLk0lQB/lSc8IHJQyUPrgmNRETJTtchOemzoAbXgsjnP28dVzdSxPBdFjHdn6dywcZa/HxUVHqg8GN3KVQLYP8rSw9Xs9/NUsQZQBqPsglSKYlBFOGpkxQTmEgJ7/sotKnTPgUESLgaLWospubkbYkRGs21v5qk3KQZFzEHUDUnx0HitHDUWiCDuGnqOR8bqWrBtTO/h5KzUqWiTpG6Dx8Z+ymXNA4jdy4Ko7EzMkmN5knzXL+tw3V+4TobhwcPGQUkR2rVPMqg1nfx1RM1l3ckzUS6xClQe8e7oojnniFDrPHxt9UJ9bl9kI1j7/lBaNTn4KDq3h3x9FVNfvUTiTyQXOtP82+6Y1x3ngFnPxPM+EfVQOJ7vfigvPxJ3+iCcYd3vwVJ9WUMvQXvi51PlZOcTzB75Wf1x3WTdYguuxXcl107/fkqPW8lIVEFvruafriqPXc1JtXmgtVXSFm4mmfJWhVUHmUVkVJBvCBUWlUojv7vfcqNanCgquCiiEIZQRKZShNlQMk03TkJlRYa2dLnhxAVrBvnsG3fbjCo0qkEQYPpwur1Edq5km37hZqr1UyOMBAqPO48+Y98EXQRPl3yoMqt0gg8rgzyXNovhKm4A8xokrDKoAuB6/YpIOnYphJJdnMxTRZJJBUe5BqFJJBXOqTxdJJEBchOKSSKSZMkgYqJTpIGSCSSBgURuqZJARmqi/U9ySSAbx9Fn4g280kkFMm6ZJJRSGqTvykkgiFFySSoi3VHpmCYtfckkg2XiwVRov4n6JJLlf61EqjzJuUkkkH/9k="/>
          <p:cNvSpPr>
            <a:spLocks noChangeAspect="1" noChangeArrowheads="1"/>
          </p:cNvSpPr>
          <p:nvPr/>
        </p:nvSpPr>
        <p:spPr bwMode="auto">
          <a:xfrm>
            <a:off x="63500" y="-695325"/>
            <a:ext cx="1905000" cy="1428750"/>
          </a:xfrm>
          <a:prstGeom prst="rect">
            <a:avLst/>
          </a:prstGeom>
          <a:noFill/>
          <a:ln w="9525">
            <a:noFill/>
            <a:miter lim="800000"/>
            <a:headEnd/>
            <a:tailEnd/>
          </a:ln>
        </p:spPr>
        <p:txBody>
          <a:bodyPr/>
          <a:lstStyle/>
          <a:p>
            <a:endParaRPr lang="hu-HU">
              <a:latin typeface="Franklin Gothic Book" pitchFamily="34" charset="0"/>
            </a:endParaRPr>
          </a:p>
        </p:txBody>
      </p:sp>
      <p:pic>
        <p:nvPicPr>
          <p:cNvPr id="8197" name="Kép 1" descr="F:\Munka\Iratminták\Új mappa\címer.jpg"/>
          <p:cNvPicPr>
            <a:picLocks noChangeAspect="1" noChangeArrowheads="1"/>
          </p:cNvPicPr>
          <p:nvPr/>
        </p:nvPicPr>
        <p:blipFill>
          <a:blip r:embed="rId3" cstate="print"/>
          <a:srcRect/>
          <a:stretch>
            <a:fillRect/>
          </a:stretch>
        </p:blipFill>
        <p:spPr bwMode="auto">
          <a:xfrm>
            <a:off x="4427538" y="260350"/>
            <a:ext cx="369887" cy="661988"/>
          </a:xfrm>
          <a:prstGeom prst="rect">
            <a:avLst/>
          </a:prstGeom>
          <a:noFill/>
          <a:ln w="9525">
            <a:noFill/>
            <a:miter lim="800000"/>
            <a:headEnd/>
            <a:tailEnd/>
          </a:ln>
        </p:spPr>
      </p:pic>
      <p:pic>
        <p:nvPicPr>
          <p:cNvPr id="8198" name="Picture 8" descr="http://egtc.kormany.hu/download/5/41/00000/kfki_egtc_fejlec_en_v3.jpg">
            <a:hlinkClick r:id="rId4"/>
          </p:cNvPr>
          <p:cNvPicPr>
            <a:picLocks noChangeAspect="1" noChangeArrowheads="1"/>
          </p:cNvPicPr>
          <p:nvPr/>
        </p:nvPicPr>
        <p:blipFill>
          <a:blip r:embed="rId5" cstate="print"/>
          <a:srcRect/>
          <a:stretch>
            <a:fillRect/>
          </a:stretch>
        </p:blipFill>
        <p:spPr bwMode="auto">
          <a:xfrm>
            <a:off x="179388" y="2781300"/>
            <a:ext cx="8640762" cy="3743325"/>
          </a:xfrm>
          <a:prstGeom prst="rect">
            <a:avLst/>
          </a:prstGeom>
          <a:noFill/>
          <a:ln w="9525">
            <a:noFill/>
            <a:miter lim="800000"/>
            <a:headEnd/>
            <a:tailEnd/>
          </a:ln>
        </p:spPr>
      </p:pic>
    </p:spTree>
  </p:cSld>
  <p:clrMapOvr>
    <a:masterClrMapping/>
  </p:clrMapOvr>
  <p:transition spd="slow" advClick="0" advTm="12000">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4098" name="Title 1"/>
          <p:cNvSpPr>
            <a:spLocks noGrp="1"/>
          </p:cNvSpPr>
          <p:nvPr>
            <p:ph type="title"/>
          </p:nvPr>
        </p:nvSpPr>
        <p:spPr>
          <a:xfrm>
            <a:off x="304800" y="908720"/>
            <a:ext cx="8686800" cy="1728192"/>
          </a:xfrm>
        </p:spPr>
        <p:txBody>
          <a:bodyPr>
            <a:normAutofit fontScale="90000"/>
          </a:bodyPr>
          <a:lstStyle/>
          <a:p>
            <a:pPr marL="63500" algn="ctr" eaLnBrk="1" fontAlgn="auto" hangingPunct="1">
              <a:spcAft>
                <a:spcPts val="0"/>
              </a:spcAft>
              <a:defRPr/>
            </a:pPr>
            <a:r>
              <a:rPr lang="hu-HU" sz="2800" b="1" dirty="0" smtClean="0"/>
              <a:t/>
            </a:r>
            <a:br>
              <a:rPr lang="hu-HU" sz="2800" b="1" dirty="0" smtClean="0"/>
            </a:br>
            <a:r>
              <a:rPr lang="en-US" sz="1800" b="1" dirty="0" smtClean="0">
                <a:solidFill>
                  <a:srgbClr val="002060"/>
                </a:solidFill>
                <a:latin typeface="+mn-lt"/>
              </a:rPr>
              <a:t>Ministry of Public Administration and</a:t>
            </a:r>
            <a:r>
              <a:rPr lang="hu-HU" sz="1800" b="1" dirty="0" smtClean="0">
                <a:solidFill>
                  <a:srgbClr val="002060"/>
                </a:solidFill>
                <a:latin typeface="+mn-lt"/>
              </a:rPr>
              <a:t> Justice</a:t>
            </a:r>
            <a:br>
              <a:rPr lang="hu-HU" sz="1800" b="1" dirty="0" smtClean="0">
                <a:solidFill>
                  <a:srgbClr val="002060"/>
                </a:solidFill>
                <a:latin typeface="+mn-lt"/>
              </a:rPr>
            </a:br>
            <a:r>
              <a:rPr lang="hu-HU" sz="1800" b="1" dirty="0" smtClean="0">
                <a:solidFill>
                  <a:srgbClr val="002060"/>
                </a:solidFill>
                <a:latin typeface="+mn-lt"/>
              </a:rPr>
              <a:t/>
            </a:r>
            <a:br>
              <a:rPr lang="hu-HU" sz="1800" b="1" dirty="0" smtClean="0">
                <a:solidFill>
                  <a:srgbClr val="002060"/>
                </a:solidFill>
                <a:latin typeface="+mn-lt"/>
              </a:rPr>
            </a:br>
            <a:r>
              <a:rPr lang="hu-HU" sz="1800" b="1" dirty="0" smtClean="0">
                <a:solidFill>
                  <a:srgbClr val="002060"/>
                </a:solidFill>
                <a:latin typeface="+mn-lt"/>
              </a:rPr>
              <a:t/>
            </a:r>
            <a:br>
              <a:rPr lang="hu-HU" sz="1800" b="1" dirty="0" smtClean="0">
                <a:solidFill>
                  <a:srgbClr val="002060"/>
                </a:solidFill>
                <a:latin typeface="+mn-lt"/>
              </a:rPr>
            </a:br>
            <a:r>
              <a:rPr lang="en-US" sz="1800" b="1"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mn-lt"/>
                <a:cs typeface="Arial" pitchFamily="34" charset="0"/>
              </a:rPr>
              <a:t/>
            </a:r>
            <a:br>
              <a:rPr lang="en-US" sz="1800" b="1"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mn-lt"/>
                <a:cs typeface="Arial" pitchFamily="34" charset="0"/>
              </a:rPr>
            </a:br>
            <a:r>
              <a:rPr lang="en-US" sz="2800" b="1" dirty="0" smtClean="0">
                <a:solidFill>
                  <a:srgbClr val="002060"/>
                </a:solidFill>
                <a:latin typeface="+mn-lt"/>
              </a:rPr>
              <a:t/>
            </a:r>
            <a:br>
              <a:rPr lang="en-US" sz="2800" b="1" dirty="0" smtClean="0">
                <a:solidFill>
                  <a:srgbClr val="002060"/>
                </a:solidFill>
                <a:latin typeface="+mn-lt"/>
              </a:rPr>
            </a:br>
            <a:endParaRPr lang="en-US" dirty="0" smtClean="0">
              <a:solidFill>
                <a:srgbClr val="002060"/>
              </a:solidFill>
              <a:latin typeface="+mn-lt"/>
            </a:endParaRPr>
          </a:p>
        </p:txBody>
      </p:sp>
      <p:sp>
        <p:nvSpPr>
          <p:cNvPr id="9219" name="Tartalom helye 7"/>
          <p:cNvSpPr>
            <a:spLocks noGrp="1"/>
          </p:cNvSpPr>
          <p:nvPr>
            <p:ph idx="1"/>
          </p:nvPr>
        </p:nvSpPr>
        <p:spPr/>
        <p:txBody>
          <a:bodyPr/>
          <a:lstStyle/>
          <a:p>
            <a:pPr algn="ctr" eaLnBrk="1" hangingPunct="1">
              <a:buClrTx/>
              <a:buSzTx/>
              <a:buFont typeface="Wingdings 2" pitchFamily="18" charset="2"/>
              <a:buNone/>
            </a:pPr>
            <a:endParaRPr lang="hu-HU" sz="2000" b="1" smtClean="0">
              <a:solidFill>
                <a:srgbClr val="002060"/>
              </a:solidFill>
            </a:endParaRPr>
          </a:p>
          <a:p>
            <a:pPr algn="ctr" eaLnBrk="1" hangingPunct="1">
              <a:buClrTx/>
              <a:buSzTx/>
              <a:buFont typeface="Wingdings 2" pitchFamily="18" charset="2"/>
              <a:buNone/>
            </a:pPr>
            <a:r>
              <a:rPr lang="hu-HU" sz="2000" b="1" smtClean="0">
                <a:solidFill>
                  <a:srgbClr val="002060"/>
                </a:solidFill>
              </a:rPr>
              <a:t>In Hungary the registration of the EGTC is a two-phase process</a:t>
            </a:r>
          </a:p>
          <a:p>
            <a:pPr eaLnBrk="1" hangingPunct="1">
              <a:buClrTx/>
              <a:buSzTx/>
              <a:buFont typeface="Arial" charset="0"/>
              <a:buChar char="•"/>
            </a:pPr>
            <a:endParaRPr lang="hu-HU" sz="1800" b="1" smtClean="0">
              <a:solidFill>
                <a:srgbClr val="FF0000"/>
              </a:solidFill>
            </a:endParaRPr>
          </a:p>
          <a:p>
            <a:pPr eaLnBrk="1" hangingPunct="1">
              <a:buClrTx/>
              <a:buSzTx/>
              <a:buFont typeface="Arial" charset="0"/>
              <a:buChar char="•"/>
            </a:pPr>
            <a:r>
              <a:rPr lang="hu-HU" sz="1800" b="1" u="sng" smtClean="0">
                <a:solidFill>
                  <a:srgbClr val="002060"/>
                </a:solidFill>
              </a:rPr>
              <a:t>1. APPROVAL</a:t>
            </a:r>
          </a:p>
          <a:p>
            <a:pPr eaLnBrk="1" hangingPunct="1">
              <a:buClrTx/>
              <a:buSzTx/>
              <a:buFont typeface="Arial" charset="0"/>
              <a:buChar char="•"/>
            </a:pPr>
            <a:r>
              <a:rPr lang="hu-HU" sz="1800" b="1" smtClean="0">
                <a:solidFill>
                  <a:srgbClr val="002060"/>
                </a:solidFill>
              </a:rPr>
              <a:t>Competent Authority: </a:t>
            </a:r>
            <a:r>
              <a:rPr lang="en-US" sz="1800" b="1" u="sng" smtClean="0">
                <a:solidFill>
                  <a:srgbClr val="002060"/>
                </a:solidFill>
              </a:rPr>
              <a:t>Ministry of Public Administration and Justice</a:t>
            </a:r>
            <a:endParaRPr lang="hu-HU" sz="1800" b="1" u="sng" smtClean="0">
              <a:solidFill>
                <a:srgbClr val="002060"/>
              </a:solidFill>
            </a:endParaRPr>
          </a:p>
          <a:p>
            <a:pPr eaLnBrk="1" hangingPunct="1">
              <a:buClrTx/>
              <a:buSzTx/>
              <a:buFont typeface="Wingdings 2" pitchFamily="18" charset="2"/>
              <a:buNone/>
            </a:pPr>
            <a:r>
              <a:rPr lang="hu-HU" sz="1800" b="1" smtClean="0">
                <a:solidFill>
                  <a:srgbClr val="002060"/>
                </a:solidFill>
              </a:rPr>
              <a:t>		Office of the Minister of State for Territorial Public Administration and 	Elections, </a:t>
            </a:r>
            <a:endParaRPr lang="hu-HU" sz="1800" b="1" smtClean="0">
              <a:solidFill>
                <a:srgbClr val="0070C0"/>
              </a:solidFill>
            </a:endParaRPr>
          </a:p>
          <a:p>
            <a:pPr eaLnBrk="1" hangingPunct="1">
              <a:buClrTx/>
              <a:buSzTx/>
              <a:buFont typeface="Wingdings 2" pitchFamily="18" charset="2"/>
              <a:buNone/>
            </a:pPr>
            <a:r>
              <a:rPr lang="hu-HU" sz="1800" b="1" smtClean="0">
                <a:solidFill>
                  <a:srgbClr val="002060"/>
                </a:solidFill>
              </a:rPr>
              <a:t>		</a:t>
            </a:r>
            <a:r>
              <a:rPr lang="en-US" sz="1800" b="1" smtClean="0">
                <a:solidFill>
                  <a:srgbClr val="002060"/>
                </a:solidFill>
              </a:rPr>
              <a:t>Department of Cross-Border Cooperations for Territorial Public</a:t>
            </a:r>
            <a:r>
              <a:rPr lang="hu-HU" sz="1800" b="1" smtClean="0">
                <a:solidFill>
                  <a:srgbClr val="002060"/>
                </a:solidFill>
              </a:rPr>
              <a:t> 			</a:t>
            </a:r>
            <a:r>
              <a:rPr lang="en-US" sz="1800" b="1" smtClean="0">
                <a:solidFill>
                  <a:srgbClr val="002060"/>
                </a:solidFill>
              </a:rPr>
              <a:t>Administration</a:t>
            </a:r>
            <a:endParaRPr lang="hu-HU" sz="1800" b="1" smtClean="0">
              <a:solidFill>
                <a:srgbClr val="002060"/>
              </a:solidFill>
            </a:endParaRPr>
          </a:p>
          <a:p>
            <a:pPr eaLnBrk="1" hangingPunct="1">
              <a:buClrTx/>
              <a:buSzTx/>
              <a:buFont typeface="Arial" charset="0"/>
              <a:buChar char="•"/>
            </a:pPr>
            <a:endParaRPr lang="hu-HU" sz="1800" b="1" smtClean="0">
              <a:solidFill>
                <a:srgbClr val="002060"/>
              </a:solidFill>
            </a:endParaRPr>
          </a:p>
          <a:p>
            <a:pPr eaLnBrk="1" hangingPunct="1">
              <a:buClrTx/>
              <a:buSzTx/>
              <a:buFont typeface="Arial" charset="0"/>
              <a:buChar char="•"/>
            </a:pPr>
            <a:endParaRPr lang="hu-HU" sz="1800" b="1" smtClean="0">
              <a:solidFill>
                <a:srgbClr val="002060"/>
              </a:solidFill>
            </a:endParaRPr>
          </a:p>
          <a:p>
            <a:pPr eaLnBrk="1" hangingPunct="1">
              <a:buClrTx/>
              <a:buSzTx/>
              <a:buFont typeface="Arial" charset="0"/>
              <a:buChar char="•"/>
            </a:pPr>
            <a:r>
              <a:rPr lang="hu-HU" sz="1800" b="1" u="sng" smtClean="0">
                <a:solidFill>
                  <a:srgbClr val="002060"/>
                </a:solidFill>
              </a:rPr>
              <a:t>2. REGISTRATION</a:t>
            </a:r>
          </a:p>
          <a:p>
            <a:pPr eaLnBrk="1" hangingPunct="1">
              <a:buClrTx/>
              <a:buSzTx/>
              <a:buFont typeface="Arial" charset="0"/>
              <a:buChar char="•"/>
            </a:pPr>
            <a:r>
              <a:rPr lang="hu-HU" sz="1800" b="1" smtClean="0">
                <a:solidFill>
                  <a:srgbClr val="002060"/>
                </a:solidFill>
              </a:rPr>
              <a:t>Competent Authority: Metropolitan Tribunal</a:t>
            </a:r>
          </a:p>
        </p:txBody>
      </p:sp>
      <p:sp>
        <p:nvSpPr>
          <p:cNvPr id="9220" name="AutoShape 5" descr="data:image/jpg;base64,/9j/4AAQSkZJRgABAQAAAQABAAD/2wCEAAkGBhMSERUUExQVFBUVGBcVFBcWGBQUFRcVFhQVFBQVFRcXHCYeFxkjGRQUHy8gJCcpLCwsFR4xNTAqNSYrLCkBCQoKDgwOFQ8PGikcHBwpKSkpKSkpLCkpKSkpKSwpKSkpKSkpLCksKSkpKSkpLCwpKSkpKSwsKSkpLCksKSwsKf/AABEIAMIBAwMBIgACEQEDEQH/xAAcAAABBQEBAQAAAAAAAAAAAAADAAECBAUGBwj/xAA8EAABAwIDBAgFAwIGAwEAAAABAAIRAyEEEjEFQVFhBhMicYGRofAUMrHB0ULh8QdSFSNigpKyg9Lycv/EABkBAQEBAQEBAAAAAAAAAAAAAAABAgMEBf/EAB4RAQEBAQADAQEBAQAAAAAAAAABEQIDEiETMUFR/9oADAMBAAIRAxEAPwD0Y0kB9IK25pKj1HJddc8Zz6KA7DrYdQCE6ir7GMd+GQXUFsvpIFSmr7JjJdRUDTWhUagOpq6mKZYoEK05qEWJq4FCaEYMUS1TTA4SUiE0Jq4UJJJIhwptKGERoQFBSLlKnTJTmko0i0SrFKkhNarDHoYm1sKFZ9vwphyhiWDLf7blNHPbUAN3EBwmACdObR8y4nGY4uOUktve0GTxI5t3T8wut/pHten2sry52kQLOGkEQ6R5LM2MGPb2gXES45rw50xI3wN2/NuusX60q4bCtp9sCXCIPZAJ/SGy4n5p7x4LTZgS4EhzMpGYuhrXSPmGYnQgxBtZDx2LZ1VRjacdkSQdDoSATG4GQAZCr7O2wOrphzyc3ZexgykNaSCXE3MtgxIEOGqitrA7Ppn5nQDPzEaN+SQXQbGe0NSLWAWiMG9wYZhsCCRTYyMuVsHLM23HTfZVtkbVAa7IzK2wFiAbSSY1H5V3Z9N7iTJjNmLZsL6tiwtu5+WoglPYzSTDqoyhxID3OcReSAd5E2i5eDwKnjcJRFMnratwAAalQFtjEsBkdy1KNAtY4/qubC8jcdZgQPBcVtHHZah1kjKZ7jdsiIudOGqt+JFb4LCixIB4F1WfGCkrQxNIfNrvnMTyntDdySWVesB8KTKiA6kUmmLKsrDqoKBUqBMWcyo9QTuRUHvCrVHAq06gUL4YqiqaaG6gtEYeEvhwmpjHfQQ+pWycGouwKauMYthQcFo18KqrqCamKpamLFbGHPBSOEKauKGRRLVddRTfDJpioxqMymjDDKQammHpkqWSVNgUurUEG0lMUvFSapq6BkFZ22GHLZ0ceMb99lqt1hYO26xDiGOa4n9PzG3dopRxW0cMHFxgWcBmBsDDSGwNBJP/ABRNlYDK021k245iLA2FgBfRa20MDlpOgiXOE3OvVTz8e6FzWMa9lMwYMukCdzt/kPcrDSG3McxmYC5iBpYkXIjeNFh4LHEODomPlDuEkgfX0UKlObnjHPfuQmUexM8vT87uSiuv2V0jaWFmXtPyC14As6eFgLc+ULqtgbRBfeS4nK6bQN0HSAWnvleX7PEES4Nm4zcjYkevgtLZ21zTqDKTmBtNmkRB4c7qyo9sdUBG4yuN6QUqbHEmO82H77lXwfSKqW5AMuUgC4JM6aWI+yy+km0ddC4wTPEa5d06eq3evjMjnK20HZjDzE2tPhcyksyriO0YnyCdctbfSgrJzdUmuO9SFVdXNabZFuqPXp24sKKuyeCQCrOx9tUL44qLq6e9KnRJ3hUhjFIYyNEFo043qLgOKpvxE70J2JITBcNEcUM02hVfilLr8yAwyypPY2FSc07lEPKA7gFEuamzcUFzwiikhJoCqvfwU2Ncqi1ATtpoEuCmHk8UB3UmwquJ2hSpg5nAQJvYclk9I8W4ABkkXzQd40B8YXH9Lse6rTBaMtmy3ebWJJ5EeqlpjQdth3WOqtJ3mATJ0Dc24icvgsv/ABF0hzHtDHEC0k5gQ6Tabxb3OBX2hUbRyhxlx3TAFhGgHlxQqe0f8tt7iQbmw3BZ1RsZtmpnLS4uvI1u6HNBIPIhTeSGA1JzEMLQZE5uyJiSTAnn5LLqvHZfmBJdJGvi7z0Sp7TLy0VDmgBjZMBoBEGeV1AQ0C4EyCWyZPNwB3a3shUKcjKBBByOsTlIEF/Hw42V2ptjK2o1oH+Y3L4S7NAtBJJWVRqwSTckHlLriTxsSqLeCwPWmQCcsgjncgcgBqtFuBAJLn5I/SJJjxmdOJ1HNTo4jI1rG9kMaHOM3zEEkk7yS4fRPswNquLqnZGcSRJdlyuzEGP9J5yQg1th0D1gJJIDgB/qLjaAbWgid3gjdJ2kW7QaMwaSMoJtLXf/AD91dfjaTGABoLY1A0Il4nfMREc1k47pGAHtLSIALWuzWJkOIzOlwg6GdToqOUqCSTY8y5hJ80kWpjQTJB8AI8LpLI97NRQ6xHNHmmOGK3rIJqqDkY0k2RNAPNLMUfImNNNMViSoh7keGneFLqk0wBriiNKlCUpqhuak229EAHBIsCgHnhJ705oKJolFCLuagXorsPyURgSdFdQLr4UviimOCd/afJCFM8CqDjElY3SDpUaHZESRIJvdH2hjjTAyjv5LielNd1SsC4Q0tHifDfos2rFWttbEVHOcS8zObLppBHDeqOO2k52S57I4WBPfuW1gCGN0Bh0uadAZExBvbMDwF7wsTG4Vz3uAnK2BfmJngfllZxT4PbjmgtLWFvEtBIPEGNYssuvqTxunqktgaW9NVXqYgmL6fRT6IPdHj+UMQUfLHqhb0UpVjBOBc0RMu4xYZXa7vl9VULkXDajhDjrGtvsqjSrYw9oOOYTpMG9xJHCBY6W4LV6PbXo0ngOZMtyuJgxqTltbcuZdX1J3/wAKVBp3Wjf3XV1HVbT2+19QhvYE20dERukRvlYOIxku4OBMG+WDy4RZANYbz537yPNAqVAeP7pofNH7J0I1ncvRJFez9LNtiphc1N3VljyD2STIfD7i4F5/2q10H226u7Kc8NYH1HOEgCIHaG9xzGOXJcLiq1RrjTeey6p1bmuubku/VNoMQeMFdl0QoPyvcxsNL82drruvmZn7gRcHy35NdNtGrNQU6TsxfAykFsEO7UyLWDp8Fo4k0GFrXPGZxDQBeCeMaLluj7agq1a9R/aBNNpkvDWuDSXOdrN227rqrjNvYdj6beuBaAKj5lxcTmNoEgAkCy529RqZXdu2YyCc2mu9ZuPw4As+xtcX8IWd0K6WHEVXNpyRoGugNsTLtAZgD1Wzt/KIuwtccpYTB72mdASJFu8CZ5XydR0nEc5hsARDRUBmTGl5EknhfdOq6ZuyXEXLZ4SuV2Bj6LagaTdriGZTmaW1GudLT80A0zaf1bohb74a81nOJDbuGgBkiAAY3E33gJfJYeko/wDh5kjgm/w9bezDDQTBLrmOd49VfkLU7tjFmVyZwHco/BFdU7DsOoCicGw6ALXtU+OUdhXIbsMV1xwDeCj8A3gr7UyOPOHTimRoV152e3h9Ehs1n9oT9KZHJipUGhQ3Zt4XYHZVL+weqG7YtM7iO4lT3PjzXpRhmhmeDmjmBHMi64Tap6xgLAczSSRd0C19JnU+yvUv6i4IUaQeHPymWkAnWJAsPrwXnIxDRQq1Wk53OysaSyzTJvABm5PBT9GvRqNw7WYd1N4a5+UGQJaCRIkaRBXJ4jaZJrB8AuAgOF7F3ZLjckS2++xVQbVIzuntOmYJaZJN7cJNgsiriS50ldJeqzZEsRW0toI5IDXb96d9UlQe+FpCe4qBKGX3T5lUEcwR6eCePl7jPmhsePrZIjsi+o5cSgLhiMwkSBw4i90XPIhvj78lWomDrruMjyOmqnSrEGIA47oibD3uUE61Mgwbb1FlAu0N5gC/v+UJ75MqdOqfz9dUDmnFiDKSCRxKSo9A6VbcZWxLXdmJAeGQTBbLstoMNaOMZokwV3WG6cYQUGtpuIeSGjN2gCXfMQBYAHNYCwOi8Qb8w43PmNfJEp1i11iWxvkyNQTbks3n/FeqdKtutwtPLhSagqiXPcSREkucSbFxdJtoSYndwT9oueS6pJgAEzcyDB43t3DdoqlbaLzTDHHODBvJy5bANva31VQtJba4nzgeqkmD1Xo/00w9CjmaQ2oG9lrQ4jSxNzLtxGui5Xae2jXbGZxAe94DrAZgDIG68rHwjAGuGdglo1FuJHfw4qn1t9VmcTda9q6vYHSHJUBqzDJIyxmzNaGNAMbpXWVumByNywBUF80mGtc6MsmDJi1t25eXUMTlJ0v3zv4d6v09pFwDSQQDMW3ls+cDwBWeuJbrU6x75sFxzGAera1sGwBcRLtAJ3X71fx3SSjTZmLs18oDYkm3pdeE7R26+w+IdeHOa0uyhx3COECOCr19ukiz3GdZMkxoZjmuU4v+NWz/AF9BP29QFM1C8QIBi5k7gBqr1KuCARcESO4rwnZnTFnVVWVZ7UZLkgQ5pjjuN+a6bZ39TWBjWOcW5MsES4uEbz37uBWL7RfXmvUut5JxUPBcTS/qTRNJ7pAe12UAGdYh190mPBaOG6d4U0BVfVa3cRMnMBcAD3cLPtU9HTdYlmXLbM/qJg672sY9wc6YBbEQBr6+St1umeFDi0PD3TGVsEklwbAGup9EvdT0rfDwkXBUcJtJlRsi2kzA1E6qz1o4qfol4sYHTbEAUMppl7XETIka7r2MSddy8t6RYHBsZaQ5rdIBdn4EzH6j/wAQvYdtupOouNT5WjNMAxH8L586ZdIqdfEOcxoDIiNJg6xNk43rr46fJz9c1jqvaJ0+/FZ5MomIrSUFtRfRjz0Zml0N5Th9kJ71UTzWTblAFMHoJhyk9ssHIn7IbDKsUh2XD/dPp90AQisZPv3uQAJI5q1TPZ80AolJ3AIbn+W9MX/ugRKdN1g4pIi6GkHQ/TRRc10qRLvc/lSzuy/KYHfCKiXW3qTSU5YTuPmVN2CI4HuLvwFANzjvnd6aJU38VIUnj9PpKFUY4bkBw9S6xVm0XFT6ipPy+iKO+pop06yj8HVcLMPorFPZdSLtKCJqSpGse5Tp7ErONh5kBX6nQ/EZQSWgd8lQU21yGkbio9ctfC9E6hYcxAWhhegZIk1AJ5Ex3LPyNa5uhjnMcHMcQRoRYjuKTce6c2YzMzJmZmZ4yuzof03pE9qo88mgD7FWGf06wrTdz/EgfRqzeuIsnTmndLazqeR1VzgCCGmYNonv7+JWjX/qDiTSpAVn5mEyRwBaWg/3XG/gulp9A8ARLmPPPO/8q2OguADRFFx/8j//AGXC9+L/AI6yeR5ntLpTiKoIfVe4HcTu4TrF9OawcQZXoXSvYeGoUy5lJzzvGZxDB/cXA+EEFee1zNwIG4XP1Xbi82bzHPr2n9UHlQLkc0UmUm7121zQ1Qqjkd72jfKG7KQkAA9TGnvikKE6IjaBjf8ARVAWuCLQqmePHuUHYXLxKnTBsNEDuAEXmb8IKK18iOPBVQ68E8kehWt3b95QJzY3d6E9hiUdr5ScLKaKpPI+RSVxrUk0aJxJzfp8gpnGn/Tv3D7ITqUPI5H0JH2UqODcdWkaxrwVQviL6DyRXYqN29Dx+GywR7KDm7Pj+VFap2hDT2Du3xrCzK2PJ3QtSoz/ACnwD+k+gWK4Em6kq2CsxJhWKOKfun0/CBhaUz4LYwuyicvP8hL1iyagKlSPlcPLhzalVqOy3JHiujxHRgtNgI1sD9FWxmwZa2DF+fcuc8kq3lm4BrjvdA35jH0XQ4vZlU02kFx/3w3/ALXR9nbEy0Kk8RGg/Vz93Xa4PZYNFgMbjcT9lx78n346c8vP6Wwq5Y8OJ3RDn+MyVo7P6HV+pBzBvcJPnx8V3D6DA2M48o9CrNFzA0DMNOMei43ydV0nMjj9jdFaoImq8Cb/AC3tyV13RRwN6jiJm+X+6eC6Wi9nsftKsCozgfoufXXTcxRwWygGRMaclojBDKBOikx3BseamSFy9db1xfTXAEMgHUX3xqvLNo4c3AIgWFrfRe29J8IH0HQLrxjbg6rM12syD3/uvX4Pnxw8n1y9SzvT+FVrPsd6liX9oqFO5Xvjyq8hFbiD7AVirQEc7qq+lC1oI2s6NT5qx1pOuqqDnKM0gEa314j1hQEzx9PDRQkTPkp5m6RUk7jlaPEqNemIkRbT9vJBVr2fJ5FFZZ3I+wnqtDmzw9wgZ7dyC+xtrpWQaNVXMJTkyYg/VZ/gGaZ9lMr7midPokp7NYvsoRXa3/8AX/aV2mK2QIZpzsd43rjH1x1oI46x53XV0sY00wSZ7zPqtVhhdIcAd14PC+gWKzDbjIvzXXNy1KZI+/dZc/iMPlqHztN/QIrpNkbJa6i4RMi8gnylYu1NiBobAI1+q6HoltCWuBtG68wm23UaQ2159jRc5LK3bHO7J2aMxtPh+V1FDCBoboI7u/7LL2XV7UwBOb1A/C03YrskWnw/KnctXmyOow7C91yDppYaeKsVtl9nUWPBYuBx5sd6uu2lb9yuP59N+0aLdnw0jNr73KywtEAmfF35WGMfz+6d2LJ3lT87v09v+N1zqX9o+v1TjGtGgHouedixvMd5hRGMG5X809nRnaQSbj+C5s48cfsm/wAQHf5fdL4lnbqG7TPFDqbUPFc8Noe5CZ2LPP0XP8m/0jXxe0yWkce5eR9OsZmqm67jH40BpJIgc15rt+rmeSu3j4yuffWxg1HKYxRj5W+SG9QXqcVg48/2geaG7FE8J4xKE1smB629Ub4V4OkRqgZgd+SN3khNeNCrrKbeF7afhKth2ECLQSRxvFiQNPyhitmt2fH3wSadyQpZTuIGt92+yNTc3u9fNACpTLL7jr+/mq73Srda4gE/ZVRSJ92VgeiYcFtYWmIHA+7LJo0Ce8ex3K/hKbpEi41uIvpdZ6It1HGTDQfNJTcTxjzCS5a2sY3CEER9Rv0C29k05pEHUcNdEbEYQFwMCRzJ+gHqrWFpwF6HJT2dTc0uF4Ohgj0hPWwMvB+qudXebohCAeCw4YDEe+UqrtJ5Pv6K7Kr12yPf3RVHA2IK1GlUmUY9yrTSpguYevCsOxXAn1WaKhSNVMF44k8U7sYY18rfdZ3XJComC2a6RxSpuqqBqKi2a6b4rmqgeouxB5eQQXPivc29FEYwjeqfXpxUQC2xj4ZM6z3+eq5PFdq/qVu7df2beXleVz1N/ZIUFB6iAi1m3QgVBBwU6OLczQ24G48k1UIRKo0KePa75gRzEfj77kQVKZ0cDy0PqsopkxdbJYIjKDz7Ujysq3UkaHw1VOmfDgVMYtw3z3gH91MEahvcny09VGo+SY053RHYmdfyPI/lRbSzaboB4cu5VBMLiCCRAhwg/byIBVzDVHAOjU29UCnhyCARrBPPkFqUsPHIETx8PqsdVqJsrvgb+dkyk5zeASXPY07Y0pUwFBtSU7nL0OJy1IoZqJg5FTchuScUPMgVuXgpwgl5UmDjCCTgolIeaZ8IIpgVHxTPcinLk0lQB/lSc8IHJQyUPrgmNRETJTtchOemzoAbXgsjnP28dVzdSxPBdFjHdn6dywcZa/HxUVHqg8GN3KVQLYP8rSw9Xs9/NUsQZQBqPsglSKYlBFOGpkxQTmEgJ7/sotKnTPgUESLgaLWospubkbYkRGs21v5qk3KQZFzEHUDUnx0HitHDUWiCDuGnqOR8bqWrBtTO/h5KzUqWiTpG6Dx8Z+ymXNA4jdy4Ko7EzMkmN5knzXL+tw3V+4TobhwcPGQUkR2rVPMqg1nfx1RM1l3ckzUS6xClQe8e7oojnniFDrPHxt9UJ9bl9kI1j7/lBaNTn4KDq3h3x9FVNfvUTiTyQXOtP82+6Y1x3ngFnPxPM+EfVQOJ7vfigvPxJ3+iCcYd3vwVJ9WUMvQXvi51PlZOcTzB75Wf1x3WTdYguuxXcl107/fkqPW8lIVEFvruafriqPXc1JtXmgtVXSFm4mmfJWhVUHmUVkVJBvCBUWlUojv7vfcqNanCgquCiiEIZQRKZShNlQMk03TkJlRYa2dLnhxAVrBvnsG3fbjCo0qkEQYPpwur1Edq5km37hZqr1UyOMBAqPO48+Y98EXQRPl3yoMqt0gg8rgzyXNovhKm4A8xokrDKoAuB6/YpIOnYphJJdnMxTRZJJBUe5BqFJJBXOqTxdJJEBchOKSSKSZMkgYqJTpIGSCSSBgURuqZJARmqi/U9ySSAbx9Fn4g280kkFMm6ZJJRSGqTvykkgiFFySSoi3VHpmCYtfckkg2XiwVRov4n6JJLlf61EqjzJuUkkkH/9k="/>
          <p:cNvSpPr>
            <a:spLocks noChangeAspect="1" noChangeArrowheads="1"/>
          </p:cNvSpPr>
          <p:nvPr/>
        </p:nvSpPr>
        <p:spPr bwMode="auto">
          <a:xfrm>
            <a:off x="63500" y="-695325"/>
            <a:ext cx="1905000" cy="1428750"/>
          </a:xfrm>
          <a:prstGeom prst="rect">
            <a:avLst/>
          </a:prstGeom>
          <a:noFill/>
          <a:ln w="9525">
            <a:noFill/>
            <a:miter lim="800000"/>
            <a:headEnd/>
            <a:tailEnd/>
          </a:ln>
        </p:spPr>
        <p:txBody>
          <a:bodyPr/>
          <a:lstStyle/>
          <a:p>
            <a:endParaRPr lang="hu-HU">
              <a:latin typeface="Franklin Gothic Book" pitchFamily="34" charset="0"/>
            </a:endParaRPr>
          </a:p>
        </p:txBody>
      </p:sp>
      <p:sp>
        <p:nvSpPr>
          <p:cNvPr id="9221" name="AutoShape 7" descr="data:image/jpg;base64,/9j/4AAQSkZJRgABAQAAAQABAAD/2wCEAAkGBhMSERUUExQVFBUVGBcVFBcWGBQUFRcVFhQVFBQVFRcXHCYeFxkjGRQUHy8gJCcpLCwsFR4xNTAqNSYrLCkBCQoKDgwOFQ8PGikcHBwpKSkpKSkpLCkpKSkpKSwpKSkpKSkpLCksKSkpKSkpLCwpKSkpKSwsKSkpLCksKSwsKf/AABEIAMIBAwMBIgACEQEDEQH/xAAcAAABBQEBAQAAAAAAAAAAAAADAAECBAUGBwj/xAA8EAABAwIDBAgFAwIGAwEAAAABAAIRAyEEEjEFQVFhBhMicYGRofAUMrHB0ULh8QdSFSNigpKyg9Lycv/EABkBAQEBAQEBAAAAAAAAAAAAAAABAgMEBf/EAB4RAQEBAQADAQEBAQAAAAAAAAABEQIDEiETMUFR/9oADAMBAAIRAxEAPwD0Y0kB9IK25pKj1HJddc8Zz6KA7DrYdQCE6ir7GMd+GQXUFsvpIFSmr7JjJdRUDTWhUagOpq6mKZYoEK05qEWJq4FCaEYMUS1TTA4SUiE0Jq4UJJJIhwptKGERoQFBSLlKnTJTmko0i0SrFKkhNarDHoYm1sKFZ9vwphyhiWDLf7blNHPbUAN3EBwmACdObR8y4nGY4uOUktve0GTxI5t3T8wut/pHten2sry52kQLOGkEQ6R5LM2MGPb2gXES45rw50xI3wN2/NuusX60q4bCtp9sCXCIPZAJ/SGy4n5p7x4LTZgS4EhzMpGYuhrXSPmGYnQgxBtZDx2LZ1VRjacdkSQdDoSATG4GQAZCr7O2wOrphzyc3ZexgykNaSCXE3MtgxIEOGqitrA7Ppn5nQDPzEaN+SQXQbGe0NSLWAWiMG9wYZhsCCRTYyMuVsHLM23HTfZVtkbVAa7IzK2wFiAbSSY1H5V3Z9N7iTJjNmLZsL6tiwtu5+WoglPYzSTDqoyhxID3OcReSAd5E2i5eDwKnjcJRFMnratwAAalQFtjEsBkdy1KNAtY4/qubC8jcdZgQPBcVtHHZah1kjKZ7jdsiIudOGqt+JFb4LCixIB4F1WfGCkrQxNIfNrvnMTyntDdySWVesB8KTKiA6kUmmLKsrDqoKBUqBMWcyo9QTuRUHvCrVHAq06gUL4YqiqaaG6gtEYeEvhwmpjHfQQ+pWycGouwKauMYthQcFo18KqrqCamKpamLFbGHPBSOEKauKGRRLVddRTfDJpioxqMymjDDKQammHpkqWSVNgUurUEG0lMUvFSapq6BkFZ22GHLZ0ceMb99lqt1hYO26xDiGOa4n9PzG3dopRxW0cMHFxgWcBmBsDDSGwNBJP/ABRNlYDK021k245iLA2FgBfRa20MDlpOgiXOE3OvVTz8e6FzWMa9lMwYMukCdzt/kPcrDSG3McxmYC5iBpYkXIjeNFh4LHEODomPlDuEkgfX0UKlObnjHPfuQmUexM8vT87uSiuv2V0jaWFmXtPyC14As6eFgLc+ULqtgbRBfeS4nK6bQN0HSAWnvleX7PEES4Nm4zcjYkevgtLZ21zTqDKTmBtNmkRB4c7qyo9sdUBG4yuN6QUqbHEmO82H77lXwfSKqW5AMuUgC4JM6aWI+yy+km0ddC4wTPEa5d06eq3evjMjnK20HZjDzE2tPhcyksyriO0YnyCdctbfSgrJzdUmuO9SFVdXNabZFuqPXp24sKKuyeCQCrOx9tUL44qLq6e9KnRJ3hUhjFIYyNEFo043qLgOKpvxE70J2JITBcNEcUM02hVfilLr8yAwyypPY2FSc07lEPKA7gFEuamzcUFzwiikhJoCqvfwU2Ncqi1ATtpoEuCmHk8UB3UmwquJ2hSpg5nAQJvYclk9I8W4ABkkXzQd40B8YXH9Lse6rTBaMtmy3ebWJJ5EeqlpjQdth3WOqtJ3mATJ0Dc24icvgsv/ABF0hzHtDHEC0k5gQ6Tabxb3OBX2hUbRyhxlx3TAFhGgHlxQqe0f8tt7iQbmw3BZ1RsZtmpnLS4uvI1u6HNBIPIhTeSGA1JzEMLQZE5uyJiSTAnn5LLqvHZfmBJdJGvi7z0Sp7TLy0VDmgBjZMBoBEGeV1AQ0C4EyCWyZPNwB3a3shUKcjKBBByOsTlIEF/Hw42V2ptjK2o1oH+Y3L4S7NAtBJJWVRqwSTckHlLriTxsSqLeCwPWmQCcsgjncgcgBqtFuBAJLn5I/SJJjxmdOJ1HNTo4jI1rG9kMaHOM3zEEkk7yS4fRPswNquLqnZGcSRJdlyuzEGP9J5yQg1th0D1gJJIDgB/qLjaAbWgid3gjdJ2kW7QaMwaSMoJtLXf/AD91dfjaTGABoLY1A0Il4nfMREc1k47pGAHtLSIALWuzWJkOIzOlwg6GdToqOUqCSTY8y5hJ80kWpjQTJB8AI8LpLI97NRQ6xHNHmmOGK3rIJqqDkY0k2RNAPNLMUfImNNNMViSoh7keGneFLqk0wBriiNKlCUpqhuak229EAHBIsCgHnhJ705oKJolFCLuagXorsPyURgSdFdQLr4UviimOCd/afJCFM8CqDjElY3SDpUaHZESRIJvdH2hjjTAyjv5LielNd1SsC4Q0tHifDfos2rFWttbEVHOcS8zObLppBHDeqOO2k52S57I4WBPfuW1gCGN0Bh0uadAZExBvbMDwF7wsTG4Vz3uAnK2BfmJngfllZxT4PbjmgtLWFvEtBIPEGNYssuvqTxunqktgaW9NVXqYgmL6fRT6IPdHj+UMQUfLHqhb0UpVjBOBc0RMu4xYZXa7vl9VULkXDajhDjrGtvsqjSrYw9oOOYTpMG9xJHCBY6W4LV6PbXo0ngOZMtyuJgxqTltbcuZdX1J3/wAKVBp3Wjf3XV1HVbT2+19QhvYE20dERukRvlYOIxku4OBMG+WDy4RZANYbz537yPNAqVAeP7pofNH7J0I1ncvRJFez9LNtiphc1N3VljyD2STIfD7i4F5/2q10H226u7Kc8NYH1HOEgCIHaG9xzGOXJcLiq1RrjTeey6p1bmuubku/VNoMQeMFdl0QoPyvcxsNL82drruvmZn7gRcHy35NdNtGrNQU6TsxfAykFsEO7UyLWDp8Fo4k0GFrXPGZxDQBeCeMaLluj7agq1a9R/aBNNpkvDWuDSXOdrN227rqrjNvYdj6beuBaAKj5lxcTmNoEgAkCy529RqZXdu2YyCc2mu9ZuPw4As+xtcX8IWd0K6WHEVXNpyRoGugNsTLtAZgD1Wzt/KIuwtccpYTB72mdASJFu8CZ5XydR0nEc5hsARDRUBmTGl5EknhfdOq6ZuyXEXLZ4SuV2Bj6LagaTdriGZTmaW1GudLT80A0zaf1bohb74a81nOJDbuGgBkiAAY3E33gJfJYeko/wDh5kjgm/w9bezDDQTBLrmOd49VfkLU7tjFmVyZwHco/BFdU7DsOoCicGw6ALXtU+OUdhXIbsMV1xwDeCj8A3gr7UyOPOHTimRoV152e3h9Ehs1n9oT9KZHJipUGhQ3Zt4XYHZVL+weqG7YtM7iO4lT3PjzXpRhmhmeDmjmBHMi64Tap6xgLAczSSRd0C19JnU+yvUv6i4IUaQeHPymWkAnWJAsPrwXnIxDRQq1Wk53OysaSyzTJvABm5PBT9GvRqNw7WYd1N4a5+UGQJaCRIkaRBXJ4jaZJrB8AuAgOF7F3ZLjckS2++xVQbVIzuntOmYJaZJN7cJNgsiriS50ldJeqzZEsRW0toI5IDXb96d9UlQe+FpCe4qBKGX3T5lUEcwR6eCePl7jPmhsePrZIjsi+o5cSgLhiMwkSBw4i90XPIhvj78lWomDrruMjyOmqnSrEGIA47oibD3uUE61Mgwbb1FlAu0N5gC/v+UJ75MqdOqfz9dUDmnFiDKSCRxKSo9A6VbcZWxLXdmJAeGQTBbLstoMNaOMZokwV3WG6cYQUGtpuIeSGjN2gCXfMQBYAHNYCwOi8Qb8w43PmNfJEp1i11iWxvkyNQTbks3n/FeqdKtutwtPLhSagqiXPcSREkucSbFxdJtoSYndwT9oueS6pJgAEzcyDB43t3DdoqlbaLzTDHHODBvJy5bANva31VQtJba4nzgeqkmD1Xo/00w9CjmaQ2oG9lrQ4jSxNzLtxGui5Xae2jXbGZxAe94DrAZgDIG68rHwjAGuGdglo1FuJHfw4qn1t9VmcTda9q6vYHSHJUBqzDJIyxmzNaGNAMbpXWVumByNywBUF80mGtc6MsmDJi1t25eXUMTlJ0v3zv4d6v09pFwDSQQDMW3ls+cDwBWeuJbrU6x75sFxzGAera1sGwBcRLtAJ3X71fx3SSjTZmLs18oDYkm3pdeE7R26+w+IdeHOa0uyhx3COECOCr19ukiz3GdZMkxoZjmuU4v+NWz/AF9BP29QFM1C8QIBi5k7gBqr1KuCARcESO4rwnZnTFnVVWVZ7UZLkgQ5pjjuN+a6bZ39TWBjWOcW5MsES4uEbz37uBWL7RfXmvUut5JxUPBcTS/qTRNJ7pAe12UAGdYh190mPBaOG6d4U0BVfVa3cRMnMBcAD3cLPtU9HTdYlmXLbM/qJg672sY9wc6YBbEQBr6+St1umeFDi0PD3TGVsEklwbAGup9EvdT0rfDwkXBUcJtJlRsi2kzA1E6qz1o4qfol4sYHTbEAUMppl7XETIka7r2MSddy8t6RYHBsZaQ5rdIBdn4EzH6j/wAQvYdtupOouNT5WjNMAxH8L586ZdIqdfEOcxoDIiNJg6xNk43rr46fJz9c1jqvaJ0+/FZ5MomIrSUFtRfRjz0Zml0N5Th9kJ71UTzWTblAFMHoJhyk9ssHIn7IbDKsUh2XD/dPp90AQisZPv3uQAJI5q1TPZ80AolJ3AIbn+W9MX/ugRKdN1g4pIi6GkHQ/TRRc10qRLvc/lSzuy/KYHfCKiXW3qTSU5YTuPmVN2CI4HuLvwFANzjvnd6aJU38VIUnj9PpKFUY4bkBw9S6xVm0XFT6ipPy+iKO+pop06yj8HVcLMPorFPZdSLtKCJqSpGse5Tp7ErONh5kBX6nQ/EZQSWgd8lQU21yGkbio9ctfC9E6hYcxAWhhegZIk1AJ5Ex3LPyNa5uhjnMcHMcQRoRYjuKTce6c2YzMzJmZmZ4yuzof03pE9qo88mgD7FWGf06wrTdz/EgfRqzeuIsnTmndLazqeR1VzgCCGmYNonv7+JWjX/qDiTSpAVn5mEyRwBaWg/3XG/gulp9A8ARLmPPPO/8q2OguADRFFx/8j//AGXC9+L/AI6yeR5ntLpTiKoIfVe4HcTu4TrF9OawcQZXoXSvYeGoUy5lJzzvGZxDB/cXA+EEFee1zNwIG4XP1Xbi82bzHPr2n9UHlQLkc0UmUm7121zQ1Qqjkd72jfKG7KQkAA9TGnvikKE6IjaBjf8ARVAWuCLQqmePHuUHYXLxKnTBsNEDuAEXmb8IKK18iOPBVQ68E8kehWt3b95QJzY3d6E9hiUdr5ScLKaKpPI+RSVxrUk0aJxJzfp8gpnGn/Tv3D7ITqUPI5H0JH2UqODcdWkaxrwVQviL6DyRXYqN29Dx+GywR7KDm7Pj+VFap2hDT2Du3xrCzK2PJ3QtSoz/ACnwD+k+gWK4Em6kq2CsxJhWKOKfun0/CBhaUz4LYwuyicvP8hL1iyagKlSPlcPLhzalVqOy3JHiujxHRgtNgI1sD9FWxmwZa2DF+fcuc8kq3lm4BrjvdA35jH0XQ4vZlU02kFx/3w3/ALXR9nbEy0Kk8RGg/Vz93Xa4PZYNFgMbjcT9lx78n346c8vP6Wwq5Y8OJ3RDn+MyVo7P6HV+pBzBvcJPnx8V3D6DA2M48o9CrNFzA0DMNOMei43ydV0nMjj9jdFaoImq8Cb/AC3tyV13RRwN6jiJm+X+6eC6Wi9nsftKsCozgfoufXXTcxRwWygGRMaclojBDKBOikx3BseamSFy9db1xfTXAEMgHUX3xqvLNo4c3AIgWFrfRe29J8IH0HQLrxjbg6rM12syD3/uvX4Pnxw8n1y9SzvT+FVrPsd6liX9oqFO5Xvjyq8hFbiD7AVirQEc7qq+lC1oI2s6NT5qx1pOuqqDnKM0gEa314j1hQEzx9PDRQkTPkp5m6RUk7jlaPEqNemIkRbT9vJBVr2fJ5FFZZ3I+wnqtDmzw9wgZ7dyC+xtrpWQaNVXMJTkyYg/VZ/gGaZ9lMr7midPokp7NYvsoRXa3/8AX/aV2mK2QIZpzsd43rjH1x1oI46x53XV0sY00wSZ7zPqtVhhdIcAd14PC+gWKzDbjIvzXXNy1KZI+/dZc/iMPlqHztN/QIrpNkbJa6i4RMi8gnylYu1NiBobAI1+q6HoltCWuBtG68wm23UaQ2159jRc5LK3bHO7J2aMxtPh+V1FDCBoboI7u/7LL2XV7UwBOb1A/C03YrskWnw/KnctXmyOow7C91yDppYaeKsVtl9nUWPBYuBx5sd6uu2lb9yuP59N+0aLdnw0jNr73KywtEAmfF35WGMfz+6d2LJ3lT87v09v+N1zqX9o+v1TjGtGgHouedixvMd5hRGMG5X809nRnaQSbj+C5s48cfsm/wAQHf5fdL4lnbqG7TPFDqbUPFc8Noe5CZ2LPP0XP8m/0jXxe0yWkce5eR9OsZmqm67jH40BpJIgc15rt+rmeSu3j4yuffWxg1HKYxRj5W+SG9QXqcVg48/2geaG7FE8J4xKE1smB629Ub4V4OkRqgZgd+SN3khNeNCrrKbeF7afhKth2ECLQSRxvFiQNPyhitmt2fH3wSadyQpZTuIGt92+yNTc3u9fNACpTLL7jr+/mq73Srda4gE/ZVRSJ92VgeiYcFtYWmIHA+7LJo0Ce8ex3K/hKbpEi41uIvpdZ6It1HGTDQfNJTcTxjzCS5a2sY3CEER9Rv0C29k05pEHUcNdEbEYQFwMCRzJ+gHqrWFpwF6HJT2dTc0uF4Ohgj0hPWwMvB+qudXebohCAeCw4YDEe+UqrtJ5Pv6K7Kr12yPf3RVHA2IK1GlUmUY9yrTSpguYevCsOxXAn1WaKhSNVMF44k8U7sYY18rfdZ3XJComC2a6RxSpuqqBqKi2a6b4rmqgeouxB5eQQXPivc29FEYwjeqfXpxUQC2xj4ZM6z3+eq5PFdq/qVu7df2beXleVz1N/ZIUFB6iAi1m3QgVBBwU6OLczQ24G48k1UIRKo0KePa75gRzEfj77kQVKZ0cDy0PqsopkxdbJYIjKDz7Ujysq3UkaHw1VOmfDgVMYtw3z3gH91MEahvcny09VGo+SY053RHYmdfyPI/lRbSzaboB4cu5VBMLiCCRAhwg/byIBVzDVHAOjU29UCnhyCARrBPPkFqUsPHIETx8PqsdVqJsrvgb+dkyk5zeASXPY07Y0pUwFBtSU7nL0OJy1IoZqJg5FTchuScUPMgVuXgpwgl5UmDjCCTgolIeaZ8IIpgVHxTPcinLk0lQB/lSc8IHJQyUPrgmNRETJTtchOemzoAbXgsjnP28dVzdSxPBdFjHdn6dywcZa/HxUVHqg8GN3KVQLYP8rSw9Xs9/NUsQZQBqPsglSKYlBFOGpkxQTmEgJ7/sotKnTPgUESLgaLWospubkbYkRGs21v5qk3KQZFzEHUDUnx0HitHDUWiCDuGnqOR8bqWrBtTO/h5KzUqWiTpG6Dx8Z+ymXNA4jdy4Ko7EzMkmN5knzXL+tw3V+4TobhwcPGQUkR2rVPMqg1nfx1RM1l3ckzUS6xClQe8e7oojnniFDrPHxt9UJ9bl9kI1j7/lBaNTn4KDq3h3x9FVNfvUTiTyQXOtP82+6Y1x3ngFnPxPM+EfVQOJ7vfigvPxJ3+iCcYd3vwVJ9WUMvQXvi51PlZOcTzB75Wf1x3WTdYguuxXcl107/fkqPW8lIVEFvruafriqPXc1JtXmgtVXSFm4mmfJWhVUHmUVkVJBvCBUWlUojv7vfcqNanCgquCiiEIZQRKZShNlQMk03TkJlRYa2dLnhxAVrBvnsG3fbjCo0qkEQYPpwur1Edq5km37hZqr1UyOMBAqPO48+Y98EXQRPl3yoMqt0gg8rgzyXNovhKm4A8xokrDKoAuB6/YpIOnYphJJdnMxTRZJJBUe5BqFJJBXOqTxdJJEBchOKSSKSZMkgYqJTpIGSCSSBgURuqZJARmqi/U9ySSAbx9Fn4g280kkFMm6ZJJRSGqTvykkgiFFySSoi3VHpmCYtfckkg2XiwVRov4n6JJLlf61EqjzJuUkkkH/9k="/>
          <p:cNvSpPr>
            <a:spLocks noChangeAspect="1" noChangeArrowheads="1"/>
          </p:cNvSpPr>
          <p:nvPr/>
        </p:nvSpPr>
        <p:spPr bwMode="auto">
          <a:xfrm>
            <a:off x="63500" y="-695325"/>
            <a:ext cx="1905000" cy="1428750"/>
          </a:xfrm>
          <a:prstGeom prst="rect">
            <a:avLst/>
          </a:prstGeom>
          <a:noFill/>
          <a:ln w="9525">
            <a:noFill/>
            <a:miter lim="800000"/>
            <a:headEnd/>
            <a:tailEnd/>
          </a:ln>
        </p:spPr>
        <p:txBody>
          <a:bodyPr/>
          <a:lstStyle/>
          <a:p>
            <a:endParaRPr lang="hu-HU">
              <a:latin typeface="Franklin Gothic Book" pitchFamily="34" charset="0"/>
            </a:endParaRPr>
          </a:p>
        </p:txBody>
      </p:sp>
      <p:pic>
        <p:nvPicPr>
          <p:cNvPr id="9222" name="Kép 1" descr="F:\Munka\Iratminták\Új mappa\címer.jpg"/>
          <p:cNvPicPr>
            <a:picLocks noChangeAspect="1" noChangeArrowheads="1"/>
          </p:cNvPicPr>
          <p:nvPr/>
        </p:nvPicPr>
        <p:blipFill>
          <a:blip r:embed="rId3" cstate="print"/>
          <a:srcRect/>
          <a:stretch>
            <a:fillRect/>
          </a:stretch>
        </p:blipFill>
        <p:spPr bwMode="auto">
          <a:xfrm>
            <a:off x="4427538" y="333375"/>
            <a:ext cx="369887" cy="661988"/>
          </a:xfrm>
          <a:prstGeom prst="rect">
            <a:avLst/>
          </a:prstGeom>
          <a:noFill/>
          <a:ln w="9525">
            <a:noFill/>
            <a:miter lim="800000"/>
            <a:headEnd/>
            <a:tailEnd/>
          </a:ln>
        </p:spPr>
      </p:pic>
    </p:spTree>
  </p:cSld>
  <p:clrMapOvr>
    <a:masterClrMapping/>
  </p:clrMapOvr>
  <p:transition spd="slow" advClick="0" advTm="12000">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4098" name="Title 1"/>
          <p:cNvSpPr>
            <a:spLocks noGrp="1"/>
          </p:cNvSpPr>
          <p:nvPr>
            <p:ph type="title"/>
          </p:nvPr>
        </p:nvSpPr>
        <p:spPr>
          <a:xfrm>
            <a:off x="304800" y="908720"/>
            <a:ext cx="8686800" cy="1728192"/>
          </a:xfrm>
        </p:spPr>
        <p:txBody>
          <a:bodyPr>
            <a:normAutofit fontScale="90000"/>
          </a:bodyPr>
          <a:lstStyle/>
          <a:p>
            <a:pPr marL="63500" algn="ctr" eaLnBrk="1" fontAlgn="auto" hangingPunct="1">
              <a:spcAft>
                <a:spcPts val="0"/>
              </a:spcAft>
              <a:defRPr/>
            </a:pPr>
            <a:r>
              <a:rPr lang="hu-HU" sz="2800" b="1" dirty="0" smtClean="0"/>
              <a:t/>
            </a:r>
            <a:br>
              <a:rPr lang="hu-HU" sz="2800" b="1" dirty="0" smtClean="0"/>
            </a:br>
            <a:r>
              <a:rPr lang="en-US" sz="1800" b="1" dirty="0" smtClean="0">
                <a:solidFill>
                  <a:srgbClr val="002060"/>
                </a:solidFill>
                <a:latin typeface="+mn-lt"/>
              </a:rPr>
              <a:t>Ministry of Public Administration and</a:t>
            </a:r>
            <a:r>
              <a:rPr lang="hu-HU" sz="1800" b="1" dirty="0" smtClean="0">
                <a:solidFill>
                  <a:srgbClr val="002060"/>
                </a:solidFill>
                <a:latin typeface="+mn-lt"/>
              </a:rPr>
              <a:t> Justice</a:t>
            </a:r>
            <a:br>
              <a:rPr lang="hu-HU" sz="1800" b="1" dirty="0" smtClean="0">
                <a:solidFill>
                  <a:srgbClr val="002060"/>
                </a:solidFill>
                <a:latin typeface="+mn-lt"/>
              </a:rPr>
            </a:br>
            <a:r>
              <a:rPr lang="hu-HU" sz="1800" b="1" dirty="0" smtClean="0">
                <a:solidFill>
                  <a:srgbClr val="002060"/>
                </a:solidFill>
                <a:latin typeface="+mn-lt"/>
              </a:rPr>
              <a:t/>
            </a:r>
            <a:br>
              <a:rPr lang="hu-HU" sz="1800" b="1" dirty="0" smtClean="0">
                <a:solidFill>
                  <a:srgbClr val="002060"/>
                </a:solidFill>
                <a:latin typeface="+mn-lt"/>
              </a:rPr>
            </a:br>
            <a:r>
              <a:rPr lang="hu-HU" sz="1800" b="1" dirty="0" smtClean="0">
                <a:solidFill>
                  <a:srgbClr val="002060"/>
                </a:solidFill>
                <a:latin typeface="+mn-lt"/>
              </a:rPr>
              <a:t/>
            </a:r>
            <a:br>
              <a:rPr lang="hu-HU" sz="1800" b="1" dirty="0" smtClean="0">
                <a:solidFill>
                  <a:srgbClr val="002060"/>
                </a:solidFill>
                <a:latin typeface="+mn-lt"/>
              </a:rPr>
            </a:br>
            <a:r>
              <a:rPr lang="en-US" sz="1800" b="1"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mn-lt"/>
                <a:cs typeface="Arial" pitchFamily="34" charset="0"/>
              </a:rPr>
              <a:t/>
            </a:r>
            <a:br>
              <a:rPr lang="en-US" sz="1800" b="1"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mn-lt"/>
                <a:cs typeface="Arial" pitchFamily="34" charset="0"/>
              </a:rPr>
            </a:br>
            <a:r>
              <a:rPr lang="en-US" sz="2800" b="1" dirty="0" smtClean="0">
                <a:solidFill>
                  <a:srgbClr val="002060"/>
                </a:solidFill>
                <a:latin typeface="+mn-lt"/>
              </a:rPr>
              <a:t/>
            </a:r>
            <a:br>
              <a:rPr lang="en-US" sz="2800" b="1" dirty="0" smtClean="0">
                <a:solidFill>
                  <a:srgbClr val="002060"/>
                </a:solidFill>
                <a:latin typeface="+mn-lt"/>
              </a:rPr>
            </a:br>
            <a:endParaRPr lang="en-US" dirty="0" smtClean="0">
              <a:solidFill>
                <a:srgbClr val="002060"/>
              </a:solidFill>
              <a:latin typeface="+mn-lt"/>
            </a:endParaRPr>
          </a:p>
        </p:txBody>
      </p:sp>
      <p:sp>
        <p:nvSpPr>
          <p:cNvPr id="10243" name="AutoShape 5" descr="data:image/jpg;base64,/9j/4AAQSkZJRgABAQAAAQABAAD/2wCEAAkGBhMSERUUExQVFBUVGBcVFBcWGBQUFRcVFhQVFBQVFRcXHCYeFxkjGRQUHy8gJCcpLCwsFR4xNTAqNSYrLCkBCQoKDgwOFQ8PGikcHBwpKSkpKSkpLCkpKSkpKSwpKSkpKSkpLCksKSkpKSkpLCwpKSkpKSwsKSkpLCksKSwsKf/AABEIAMIBAwMBIgACEQEDEQH/xAAcAAABBQEBAQAAAAAAAAAAAAADAAECBAUGBwj/xAA8EAABAwIDBAgFAwIGAwEAAAABAAIRAyEEEjEFQVFhBhMicYGRofAUMrHB0ULh8QdSFSNigpKyg9Lycv/EABkBAQEBAQEBAAAAAAAAAAAAAAABAgMEBf/EAB4RAQEBAQADAQEBAQAAAAAAAAABEQIDEiETMUFR/9oADAMBAAIRAxEAPwD0Y0kB9IK25pKj1HJddc8Zz6KA7DrYdQCE6ir7GMd+GQXUFsvpIFSmr7JjJdRUDTWhUagOpq6mKZYoEK05qEWJq4FCaEYMUS1TTA4SUiE0Jq4UJJJIhwptKGERoQFBSLlKnTJTmko0i0SrFKkhNarDHoYm1sKFZ9vwphyhiWDLf7blNHPbUAN3EBwmACdObR8y4nGY4uOUktve0GTxI5t3T8wut/pHten2sry52kQLOGkEQ6R5LM2MGPb2gXES45rw50xI3wN2/NuusX60q4bCtp9sCXCIPZAJ/SGy4n5p7x4LTZgS4EhzMpGYuhrXSPmGYnQgxBtZDx2LZ1VRjacdkSQdDoSATG4GQAZCr7O2wOrphzyc3ZexgykNaSCXE3MtgxIEOGqitrA7Ppn5nQDPzEaN+SQXQbGe0NSLWAWiMG9wYZhsCCRTYyMuVsHLM23HTfZVtkbVAa7IzK2wFiAbSSY1H5V3Z9N7iTJjNmLZsL6tiwtu5+WoglPYzSTDqoyhxID3OcReSAd5E2i5eDwKnjcJRFMnratwAAalQFtjEsBkdy1KNAtY4/qubC8jcdZgQPBcVtHHZah1kjKZ7jdsiIudOGqt+JFb4LCixIB4F1WfGCkrQxNIfNrvnMTyntDdySWVesB8KTKiA6kUmmLKsrDqoKBUqBMWcyo9QTuRUHvCrVHAq06gUL4YqiqaaG6gtEYeEvhwmpjHfQQ+pWycGouwKauMYthQcFo18KqrqCamKpamLFbGHPBSOEKauKGRRLVddRTfDJpioxqMymjDDKQammHpkqWSVNgUurUEG0lMUvFSapq6BkFZ22GHLZ0ceMb99lqt1hYO26xDiGOa4n9PzG3dopRxW0cMHFxgWcBmBsDDSGwNBJP/ABRNlYDK021k245iLA2FgBfRa20MDlpOgiXOE3OvVTz8e6FzWMa9lMwYMukCdzt/kPcrDSG3McxmYC5iBpYkXIjeNFh4LHEODomPlDuEkgfX0UKlObnjHPfuQmUexM8vT87uSiuv2V0jaWFmXtPyC14As6eFgLc+ULqtgbRBfeS4nK6bQN0HSAWnvleX7PEES4Nm4zcjYkevgtLZ21zTqDKTmBtNmkRB4c7qyo9sdUBG4yuN6QUqbHEmO82H77lXwfSKqW5AMuUgC4JM6aWI+yy+km0ddC4wTPEa5d06eq3evjMjnK20HZjDzE2tPhcyksyriO0YnyCdctbfSgrJzdUmuO9SFVdXNabZFuqPXp24sKKuyeCQCrOx9tUL44qLq6e9KnRJ3hUhjFIYyNEFo043qLgOKpvxE70J2JITBcNEcUM02hVfilLr8yAwyypPY2FSc07lEPKA7gFEuamzcUFzwiikhJoCqvfwU2Ncqi1ATtpoEuCmHk8UB3UmwquJ2hSpg5nAQJvYclk9I8W4ABkkXzQd40B8YXH9Lse6rTBaMtmy3ebWJJ5EeqlpjQdth3WOqtJ3mATJ0Dc24icvgsv/ABF0hzHtDHEC0k5gQ6Tabxb3OBX2hUbRyhxlx3TAFhGgHlxQqe0f8tt7iQbmw3BZ1RsZtmpnLS4uvI1u6HNBIPIhTeSGA1JzEMLQZE5uyJiSTAnn5LLqvHZfmBJdJGvi7z0Sp7TLy0VDmgBjZMBoBEGeV1AQ0C4EyCWyZPNwB3a3shUKcjKBBByOsTlIEF/Hw42V2ptjK2o1oH+Y3L4S7NAtBJJWVRqwSTckHlLriTxsSqLeCwPWmQCcsgjncgcgBqtFuBAJLn5I/SJJjxmdOJ1HNTo4jI1rG9kMaHOM3zEEkk7yS4fRPswNquLqnZGcSRJdlyuzEGP9J5yQg1th0D1gJJIDgB/qLjaAbWgid3gjdJ2kW7QaMwaSMoJtLXf/AD91dfjaTGABoLY1A0Il4nfMREc1k47pGAHtLSIALWuzWJkOIzOlwg6GdToqOUqCSTY8y5hJ80kWpjQTJB8AI8LpLI97NRQ6xHNHmmOGK3rIJqqDkY0k2RNAPNLMUfImNNNMViSoh7keGneFLqk0wBriiNKlCUpqhuak229EAHBIsCgHnhJ705oKJolFCLuagXorsPyURgSdFdQLr4UviimOCd/afJCFM8CqDjElY3SDpUaHZESRIJvdH2hjjTAyjv5LielNd1SsC4Q0tHifDfos2rFWttbEVHOcS8zObLppBHDeqOO2k52S57I4WBPfuW1gCGN0Bh0uadAZExBvbMDwF7wsTG4Vz3uAnK2BfmJngfllZxT4PbjmgtLWFvEtBIPEGNYssuvqTxunqktgaW9NVXqYgmL6fRT6IPdHj+UMQUfLHqhb0UpVjBOBc0RMu4xYZXa7vl9VULkXDajhDjrGtvsqjSrYw9oOOYTpMG9xJHCBY6W4LV6PbXo0ngOZMtyuJgxqTltbcuZdX1J3/wAKVBp3Wjf3XV1HVbT2+19QhvYE20dERukRvlYOIxku4OBMG+WDy4RZANYbz537yPNAqVAeP7pofNH7J0I1ncvRJFez9LNtiphc1N3VljyD2STIfD7i4F5/2q10H226u7Kc8NYH1HOEgCIHaG9xzGOXJcLiq1RrjTeey6p1bmuubku/VNoMQeMFdl0QoPyvcxsNL82drruvmZn7gRcHy35NdNtGrNQU6TsxfAykFsEO7UyLWDp8Fo4k0GFrXPGZxDQBeCeMaLluj7agq1a9R/aBNNpkvDWuDSXOdrN227rqrjNvYdj6beuBaAKj5lxcTmNoEgAkCy529RqZXdu2YyCc2mu9ZuPw4As+xtcX8IWd0K6WHEVXNpyRoGugNsTLtAZgD1Wzt/KIuwtccpYTB72mdASJFu8CZ5XydR0nEc5hsARDRUBmTGl5EknhfdOq6ZuyXEXLZ4SuV2Bj6LagaTdriGZTmaW1GudLT80A0zaf1bohb74a81nOJDbuGgBkiAAY3E33gJfJYeko/wDh5kjgm/w9bezDDQTBLrmOd49VfkLU7tjFmVyZwHco/BFdU7DsOoCicGw6ALXtU+OUdhXIbsMV1xwDeCj8A3gr7UyOPOHTimRoV152e3h9Ehs1n9oT9KZHJipUGhQ3Zt4XYHZVL+weqG7YtM7iO4lT3PjzXpRhmhmeDmjmBHMi64Tap6xgLAczSSRd0C19JnU+yvUv6i4IUaQeHPymWkAnWJAsPrwXnIxDRQq1Wk53OysaSyzTJvABm5PBT9GvRqNw7WYd1N4a5+UGQJaCRIkaRBXJ4jaZJrB8AuAgOF7F3ZLjckS2++xVQbVIzuntOmYJaZJN7cJNgsiriS50ldJeqzZEsRW0toI5IDXb96d9UlQe+FpCe4qBKGX3T5lUEcwR6eCePl7jPmhsePrZIjsi+o5cSgLhiMwkSBw4i90XPIhvj78lWomDrruMjyOmqnSrEGIA47oibD3uUE61Mgwbb1FlAu0N5gC/v+UJ75MqdOqfz9dUDmnFiDKSCRxKSo9A6VbcZWxLXdmJAeGQTBbLstoMNaOMZokwV3WG6cYQUGtpuIeSGjN2gCXfMQBYAHNYCwOi8Qb8w43PmNfJEp1i11iWxvkyNQTbks3n/FeqdKtutwtPLhSagqiXPcSREkucSbFxdJtoSYndwT9oueS6pJgAEzcyDB43t3DdoqlbaLzTDHHODBvJy5bANva31VQtJba4nzgeqkmD1Xo/00w9CjmaQ2oG9lrQ4jSxNzLtxGui5Xae2jXbGZxAe94DrAZgDIG68rHwjAGuGdglo1FuJHfw4qn1t9VmcTda9q6vYHSHJUBqzDJIyxmzNaGNAMbpXWVumByNywBUF80mGtc6MsmDJi1t25eXUMTlJ0v3zv4d6v09pFwDSQQDMW3ls+cDwBWeuJbrU6x75sFxzGAera1sGwBcRLtAJ3X71fx3SSjTZmLs18oDYkm3pdeE7R26+w+IdeHOa0uyhx3COECOCr19ukiz3GdZMkxoZjmuU4v+NWz/AF9BP29QFM1C8QIBi5k7gBqr1KuCARcESO4rwnZnTFnVVWVZ7UZLkgQ5pjjuN+a6bZ39TWBjWOcW5MsES4uEbz37uBWL7RfXmvUut5JxUPBcTS/qTRNJ7pAe12UAGdYh190mPBaOG6d4U0BVfVa3cRMnMBcAD3cLPtU9HTdYlmXLbM/qJg672sY9wc6YBbEQBr6+St1umeFDi0PD3TGVsEklwbAGup9EvdT0rfDwkXBUcJtJlRsi2kzA1E6qz1o4qfol4sYHTbEAUMppl7XETIka7r2MSddy8t6RYHBsZaQ5rdIBdn4EzH6j/wAQvYdtupOouNT5WjNMAxH8L586ZdIqdfEOcxoDIiNJg6xNk43rr46fJz9c1jqvaJ0+/FZ5MomIrSUFtRfRjz0Zml0N5Th9kJ71UTzWTblAFMHoJhyk9ssHIn7IbDKsUh2XD/dPp90AQisZPv3uQAJI5q1TPZ80AolJ3AIbn+W9MX/ugRKdN1g4pIi6GkHQ/TRRc10qRLvc/lSzuy/KYHfCKiXW3qTSU5YTuPmVN2CI4HuLvwFANzjvnd6aJU38VIUnj9PpKFUY4bkBw9S6xVm0XFT6ipPy+iKO+pop06yj8HVcLMPorFPZdSLtKCJqSpGse5Tp7ErONh5kBX6nQ/EZQSWgd8lQU21yGkbio9ctfC9E6hYcxAWhhegZIk1AJ5Ex3LPyNa5uhjnMcHMcQRoRYjuKTce6c2YzMzJmZmZ4yuzof03pE9qo88mgD7FWGf06wrTdz/EgfRqzeuIsnTmndLazqeR1VzgCCGmYNonv7+JWjX/qDiTSpAVn5mEyRwBaWg/3XG/gulp9A8ARLmPPPO/8q2OguADRFFx/8j//AGXC9+L/AI6yeR5ntLpTiKoIfVe4HcTu4TrF9OawcQZXoXSvYeGoUy5lJzzvGZxDB/cXA+EEFee1zNwIG4XP1Xbi82bzHPr2n9UHlQLkc0UmUm7121zQ1Qqjkd72jfKG7KQkAA9TGnvikKE6IjaBjf8ARVAWuCLQqmePHuUHYXLxKnTBsNEDuAEXmb8IKK18iOPBVQ68E8kehWt3b95QJzY3d6E9hiUdr5ScLKaKpPI+RSVxrUk0aJxJzfp8gpnGn/Tv3D7ITqUPI5H0JH2UqODcdWkaxrwVQviL6DyRXYqN29Dx+GywR7KDm7Pj+VFap2hDT2Du3xrCzK2PJ3QtSoz/ACnwD+k+gWK4Em6kq2CsxJhWKOKfun0/CBhaUz4LYwuyicvP8hL1iyagKlSPlcPLhzalVqOy3JHiujxHRgtNgI1sD9FWxmwZa2DF+fcuc8kq3lm4BrjvdA35jH0XQ4vZlU02kFx/3w3/ALXR9nbEy0Kk8RGg/Vz93Xa4PZYNFgMbjcT9lx78n346c8vP6Wwq5Y8OJ3RDn+MyVo7P6HV+pBzBvcJPnx8V3D6DA2M48o9CrNFzA0DMNOMei43ydV0nMjj9jdFaoImq8Cb/AC3tyV13RRwN6jiJm+X+6eC6Wi9nsftKsCozgfoufXXTcxRwWygGRMaclojBDKBOikx3BseamSFy9db1xfTXAEMgHUX3xqvLNo4c3AIgWFrfRe29J8IH0HQLrxjbg6rM12syD3/uvX4Pnxw8n1y9SzvT+FVrPsd6liX9oqFO5Xvjyq8hFbiD7AVirQEc7qq+lC1oI2s6NT5qx1pOuqqDnKM0gEa314j1hQEzx9PDRQkTPkp5m6RUk7jlaPEqNemIkRbT9vJBVr2fJ5FFZZ3I+wnqtDmzw9wgZ7dyC+xtrpWQaNVXMJTkyYg/VZ/gGaZ9lMr7midPokp7NYvsoRXa3/8AX/aV2mK2QIZpzsd43rjH1x1oI46x53XV0sY00wSZ7zPqtVhhdIcAd14PC+gWKzDbjIvzXXNy1KZI+/dZc/iMPlqHztN/QIrpNkbJa6i4RMi8gnylYu1NiBobAI1+q6HoltCWuBtG68wm23UaQ2159jRc5LK3bHO7J2aMxtPh+V1FDCBoboI7u/7LL2XV7UwBOb1A/C03YrskWnw/KnctXmyOow7C91yDppYaeKsVtl9nUWPBYuBx5sd6uu2lb9yuP59N+0aLdnw0jNr73KywtEAmfF35WGMfz+6d2LJ3lT87v09v+N1zqX9o+v1TjGtGgHouedixvMd5hRGMG5X809nRnaQSbj+C5s48cfsm/wAQHf5fdL4lnbqG7TPFDqbUPFc8Noe5CZ2LPP0XP8m/0jXxe0yWkce5eR9OsZmqm67jH40BpJIgc15rt+rmeSu3j4yuffWxg1HKYxRj5W+SG9QXqcVg48/2geaG7FE8J4xKE1smB629Ub4V4OkRqgZgd+SN3khNeNCrrKbeF7afhKth2ECLQSRxvFiQNPyhitmt2fH3wSadyQpZTuIGt92+yNTc3u9fNACpTLL7jr+/mq73Srda4gE/ZVRSJ92VgeiYcFtYWmIHA+7LJo0Ce8ex3K/hKbpEi41uIvpdZ6It1HGTDQfNJTcTxjzCS5a2sY3CEER9Rv0C29k05pEHUcNdEbEYQFwMCRzJ+gHqrWFpwF6HJT2dTc0uF4Ohgj0hPWwMvB+qudXebohCAeCw4YDEe+UqrtJ5Pv6K7Kr12yPf3RVHA2IK1GlUmUY9yrTSpguYevCsOxXAn1WaKhSNVMF44k8U7sYY18rfdZ3XJComC2a6RxSpuqqBqKi2a6b4rmqgeouxB5eQQXPivc29FEYwjeqfXpxUQC2xj4ZM6z3+eq5PFdq/qVu7df2beXleVz1N/ZIUFB6iAi1m3QgVBBwU6OLczQ24G48k1UIRKo0KePa75gRzEfj77kQVKZ0cDy0PqsopkxdbJYIjKDz7Ujysq3UkaHw1VOmfDgVMYtw3z3gH91MEahvcny09VGo+SY053RHYmdfyPI/lRbSzaboB4cu5VBMLiCCRAhwg/byIBVzDVHAOjU29UCnhyCARrBPPkFqUsPHIETx8PqsdVqJsrvgb+dkyk5zeASXPY07Y0pUwFBtSU7nL0OJy1IoZqJg5FTchuScUPMgVuXgpwgl5UmDjCCTgolIeaZ8IIpgVHxTPcinLk0lQB/lSc8IHJQyUPrgmNRETJTtchOemzoAbXgsjnP28dVzdSxPBdFjHdn6dywcZa/HxUVHqg8GN3KVQLYP8rSw9Xs9/NUsQZQBqPsglSKYlBFOGpkxQTmEgJ7/sotKnTPgUESLgaLWospubkbYkRGs21v5qk3KQZFzEHUDUnx0HitHDUWiCDuGnqOR8bqWrBtTO/h5KzUqWiTpG6Dx8Z+ymXNA4jdy4Ko7EzMkmN5knzXL+tw3V+4TobhwcPGQUkR2rVPMqg1nfx1RM1l3ckzUS6xClQe8e7oojnniFDrPHxt9UJ9bl9kI1j7/lBaNTn4KDq3h3x9FVNfvUTiTyQXOtP82+6Y1x3ngFnPxPM+EfVQOJ7vfigvPxJ3+iCcYd3vwVJ9WUMvQXvi51PlZOcTzB75Wf1x3WTdYguuxXcl107/fkqPW8lIVEFvruafriqPXc1JtXmgtVXSFm4mmfJWhVUHmUVkVJBvCBUWlUojv7vfcqNanCgquCiiEIZQRKZShNlQMk03TkJlRYa2dLnhxAVrBvnsG3fbjCo0qkEQYPpwur1Edq5km37hZqr1UyOMBAqPO48+Y98EXQRPl3yoMqt0gg8rgzyXNovhKm4A8xokrDKoAuB6/YpIOnYphJJdnMxTRZJJBUe5BqFJJBXOqTxdJJEBchOKSSKSZMkgYqJTpIGSCSSBgURuqZJARmqi/U9ySSAbx9Fn4g280kkFMm6ZJJRSGqTvykkgiFFySSoi3VHpmCYtfckkg2XiwVRov4n6JJLlf61EqjzJuUkkkH/9k="/>
          <p:cNvSpPr>
            <a:spLocks noChangeAspect="1" noChangeArrowheads="1"/>
          </p:cNvSpPr>
          <p:nvPr/>
        </p:nvSpPr>
        <p:spPr bwMode="auto">
          <a:xfrm>
            <a:off x="63500" y="-695325"/>
            <a:ext cx="1905000" cy="1428750"/>
          </a:xfrm>
          <a:prstGeom prst="rect">
            <a:avLst/>
          </a:prstGeom>
          <a:noFill/>
          <a:ln w="9525">
            <a:noFill/>
            <a:miter lim="800000"/>
            <a:headEnd/>
            <a:tailEnd/>
          </a:ln>
        </p:spPr>
        <p:txBody>
          <a:bodyPr/>
          <a:lstStyle/>
          <a:p>
            <a:endParaRPr lang="hu-HU">
              <a:latin typeface="Franklin Gothic Book" pitchFamily="34" charset="0"/>
            </a:endParaRPr>
          </a:p>
        </p:txBody>
      </p:sp>
      <p:sp>
        <p:nvSpPr>
          <p:cNvPr id="10244" name="AutoShape 7" descr="data:image/jpg;base64,/9j/4AAQSkZJRgABAQAAAQABAAD/2wCEAAkGBhMSERUUExQVFBUVGBcVFBcWGBQUFRcVFhQVFBQVFRcXHCYeFxkjGRQUHy8gJCcpLCwsFR4xNTAqNSYrLCkBCQoKDgwOFQ8PGikcHBwpKSkpKSkpLCkpKSkpKSwpKSkpKSkpLCksKSkpKSkpLCwpKSkpKSwsKSkpLCksKSwsKf/AABEIAMIBAwMBIgACEQEDEQH/xAAcAAABBQEBAQAAAAAAAAAAAAADAAECBAUGBwj/xAA8EAABAwIDBAgFAwIGAwEAAAABAAIRAyEEEjEFQVFhBhMicYGRofAUMrHB0ULh8QdSFSNigpKyg9Lycv/EABkBAQEBAQEBAAAAAAAAAAAAAAABAgMEBf/EAB4RAQEBAQADAQEBAQAAAAAAAAABEQIDEiETMUFR/9oADAMBAAIRAxEAPwD0Y0kB9IK25pKj1HJddc8Zz6KA7DrYdQCE6ir7GMd+GQXUFsvpIFSmr7JjJdRUDTWhUagOpq6mKZYoEK05qEWJq4FCaEYMUS1TTA4SUiE0Jq4UJJJIhwptKGERoQFBSLlKnTJTmko0i0SrFKkhNarDHoYm1sKFZ9vwphyhiWDLf7blNHPbUAN3EBwmACdObR8y4nGY4uOUktve0GTxI5t3T8wut/pHten2sry52kQLOGkEQ6R5LM2MGPb2gXES45rw50xI3wN2/NuusX60q4bCtp9sCXCIPZAJ/SGy4n5p7x4LTZgS4EhzMpGYuhrXSPmGYnQgxBtZDx2LZ1VRjacdkSQdDoSATG4GQAZCr7O2wOrphzyc3ZexgykNaSCXE3MtgxIEOGqitrA7Ppn5nQDPzEaN+SQXQbGe0NSLWAWiMG9wYZhsCCRTYyMuVsHLM23HTfZVtkbVAa7IzK2wFiAbSSY1H5V3Z9N7iTJjNmLZsL6tiwtu5+WoglPYzSTDqoyhxID3OcReSAd5E2i5eDwKnjcJRFMnratwAAalQFtjEsBkdy1KNAtY4/qubC8jcdZgQPBcVtHHZah1kjKZ7jdsiIudOGqt+JFb4LCixIB4F1WfGCkrQxNIfNrvnMTyntDdySWVesB8KTKiA6kUmmLKsrDqoKBUqBMWcyo9QTuRUHvCrVHAq06gUL4YqiqaaG6gtEYeEvhwmpjHfQQ+pWycGouwKauMYthQcFo18KqrqCamKpamLFbGHPBSOEKauKGRRLVddRTfDJpioxqMymjDDKQammHpkqWSVNgUurUEG0lMUvFSapq6BkFZ22GHLZ0ceMb99lqt1hYO26xDiGOa4n9PzG3dopRxW0cMHFxgWcBmBsDDSGwNBJP/ABRNlYDK021k245iLA2FgBfRa20MDlpOgiXOE3OvVTz8e6FzWMa9lMwYMukCdzt/kPcrDSG3McxmYC5iBpYkXIjeNFh4LHEODomPlDuEkgfX0UKlObnjHPfuQmUexM8vT87uSiuv2V0jaWFmXtPyC14As6eFgLc+ULqtgbRBfeS4nK6bQN0HSAWnvleX7PEES4Nm4zcjYkevgtLZ21zTqDKTmBtNmkRB4c7qyo9sdUBG4yuN6QUqbHEmO82H77lXwfSKqW5AMuUgC4JM6aWI+yy+km0ddC4wTPEa5d06eq3evjMjnK20HZjDzE2tPhcyksyriO0YnyCdctbfSgrJzdUmuO9SFVdXNabZFuqPXp24sKKuyeCQCrOx9tUL44qLq6e9KnRJ3hUhjFIYyNEFo043qLgOKpvxE70J2JITBcNEcUM02hVfilLr8yAwyypPY2FSc07lEPKA7gFEuamzcUFzwiikhJoCqvfwU2Ncqi1ATtpoEuCmHk8UB3UmwquJ2hSpg5nAQJvYclk9I8W4ABkkXzQd40B8YXH9Lse6rTBaMtmy3ebWJJ5EeqlpjQdth3WOqtJ3mATJ0Dc24icvgsv/ABF0hzHtDHEC0k5gQ6Tabxb3OBX2hUbRyhxlx3TAFhGgHlxQqe0f8tt7iQbmw3BZ1RsZtmpnLS4uvI1u6HNBIPIhTeSGA1JzEMLQZE5uyJiSTAnn5LLqvHZfmBJdJGvi7z0Sp7TLy0VDmgBjZMBoBEGeV1AQ0C4EyCWyZPNwB3a3shUKcjKBBByOsTlIEF/Hw42V2ptjK2o1oH+Y3L4S7NAtBJJWVRqwSTckHlLriTxsSqLeCwPWmQCcsgjncgcgBqtFuBAJLn5I/SJJjxmdOJ1HNTo4jI1rG9kMaHOM3zEEkk7yS4fRPswNquLqnZGcSRJdlyuzEGP9J5yQg1th0D1gJJIDgB/qLjaAbWgid3gjdJ2kW7QaMwaSMoJtLXf/AD91dfjaTGABoLY1A0Il4nfMREc1k47pGAHtLSIALWuzWJkOIzOlwg6GdToqOUqCSTY8y5hJ80kWpjQTJB8AI8LpLI97NRQ6xHNHmmOGK3rIJqqDkY0k2RNAPNLMUfImNNNMViSoh7keGneFLqk0wBriiNKlCUpqhuak229EAHBIsCgHnhJ705oKJolFCLuagXorsPyURgSdFdQLr4UviimOCd/afJCFM8CqDjElY3SDpUaHZESRIJvdH2hjjTAyjv5LielNd1SsC4Q0tHifDfos2rFWttbEVHOcS8zObLppBHDeqOO2k52S57I4WBPfuW1gCGN0Bh0uadAZExBvbMDwF7wsTG4Vz3uAnK2BfmJngfllZxT4PbjmgtLWFvEtBIPEGNYssuvqTxunqktgaW9NVXqYgmL6fRT6IPdHj+UMQUfLHqhb0UpVjBOBc0RMu4xYZXa7vl9VULkXDajhDjrGtvsqjSrYw9oOOYTpMG9xJHCBY6W4LV6PbXo0ngOZMtyuJgxqTltbcuZdX1J3/wAKVBp3Wjf3XV1HVbT2+19QhvYE20dERukRvlYOIxku4OBMG+WDy4RZANYbz537yPNAqVAeP7pofNH7J0I1ncvRJFez9LNtiphc1N3VljyD2STIfD7i4F5/2q10H226u7Kc8NYH1HOEgCIHaG9xzGOXJcLiq1RrjTeey6p1bmuubku/VNoMQeMFdl0QoPyvcxsNL82drruvmZn7gRcHy35NdNtGrNQU6TsxfAykFsEO7UyLWDp8Fo4k0GFrXPGZxDQBeCeMaLluj7agq1a9R/aBNNpkvDWuDSXOdrN227rqrjNvYdj6beuBaAKj5lxcTmNoEgAkCy529RqZXdu2YyCc2mu9ZuPw4As+xtcX8IWd0K6WHEVXNpyRoGugNsTLtAZgD1Wzt/KIuwtccpYTB72mdASJFu8CZ5XydR0nEc5hsARDRUBmTGl5EknhfdOq6ZuyXEXLZ4SuV2Bj6LagaTdriGZTmaW1GudLT80A0zaf1bohb74a81nOJDbuGgBkiAAY3E33gJfJYeko/wDh5kjgm/w9bezDDQTBLrmOd49VfkLU7tjFmVyZwHco/BFdU7DsOoCicGw6ALXtU+OUdhXIbsMV1xwDeCj8A3gr7UyOPOHTimRoV152e3h9Ehs1n9oT9KZHJipUGhQ3Zt4XYHZVL+weqG7YtM7iO4lT3PjzXpRhmhmeDmjmBHMi64Tap6xgLAczSSRd0C19JnU+yvUv6i4IUaQeHPymWkAnWJAsPrwXnIxDRQq1Wk53OysaSyzTJvABm5PBT9GvRqNw7WYd1N4a5+UGQJaCRIkaRBXJ4jaZJrB8AuAgOF7F3ZLjckS2++xVQbVIzuntOmYJaZJN7cJNgsiriS50ldJeqzZEsRW0toI5IDXb96d9UlQe+FpCe4qBKGX3T5lUEcwR6eCePl7jPmhsePrZIjsi+o5cSgLhiMwkSBw4i90XPIhvj78lWomDrruMjyOmqnSrEGIA47oibD3uUE61Mgwbb1FlAu0N5gC/v+UJ75MqdOqfz9dUDmnFiDKSCRxKSo9A6VbcZWxLXdmJAeGQTBbLstoMNaOMZokwV3WG6cYQUGtpuIeSGjN2gCXfMQBYAHNYCwOi8Qb8w43PmNfJEp1i11iWxvkyNQTbks3n/FeqdKtutwtPLhSagqiXPcSREkucSbFxdJtoSYndwT9oueS6pJgAEzcyDB43t3DdoqlbaLzTDHHODBvJy5bANva31VQtJba4nzgeqkmD1Xo/00w9CjmaQ2oG9lrQ4jSxNzLtxGui5Xae2jXbGZxAe94DrAZgDIG68rHwjAGuGdglo1FuJHfw4qn1t9VmcTda9q6vYHSHJUBqzDJIyxmzNaGNAMbpXWVumByNywBUF80mGtc6MsmDJi1t25eXUMTlJ0v3zv4d6v09pFwDSQQDMW3ls+cDwBWeuJbrU6x75sFxzGAera1sGwBcRLtAJ3X71fx3SSjTZmLs18oDYkm3pdeE7R26+w+IdeHOa0uyhx3COECOCr19ukiz3GdZMkxoZjmuU4v+NWz/AF9BP29QFM1C8QIBi5k7gBqr1KuCARcESO4rwnZnTFnVVWVZ7UZLkgQ5pjjuN+a6bZ39TWBjWOcW5MsES4uEbz37uBWL7RfXmvUut5JxUPBcTS/qTRNJ7pAe12UAGdYh190mPBaOG6d4U0BVfVa3cRMnMBcAD3cLPtU9HTdYlmXLbM/qJg672sY9wc6YBbEQBr6+St1umeFDi0PD3TGVsEklwbAGup9EvdT0rfDwkXBUcJtJlRsi2kzA1E6qz1o4qfol4sYHTbEAUMppl7XETIka7r2MSddy8t6RYHBsZaQ5rdIBdn4EzH6j/wAQvYdtupOouNT5WjNMAxH8L586ZdIqdfEOcxoDIiNJg6xNk43rr46fJz9c1jqvaJ0+/FZ5MomIrSUFtRfRjz0Zml0N5Th9kJ71UTzWTblAFMHoJhyk9ssHIn7IbDKsUh2XD/dPp90AQisZPv3uQAJI5q1TPZ80AolJ3AIbn+W9MX/ugRKdN1g4pIi6GkHQ/TRRc10qRLvc/lSzuy/KYHfCKiXW3qTSU5YTuPmVN2CI4HuLvwFANzjvnd6aJU38VIUnj9PpKFUY4bkBw9S6xVm0XFT6ipPy+iKO+pop06yj8HVcLMPorFPZdSLtKCJqSpGse5Tp7ErONh5kBX6nQ/EZQSWgd8lQU21yGkbio9ctfC9E6hYcxAWhhegZIk1AJ5Ex3LPyNa5uhjnMcHMcQRoRYjuKTce6c2YzMzJmZmZ4yuzof03pE9qo88mgD7FWGf06wrTdz/EgfRqzeuIsnTmndLazqeR1VzgCCGmYNonv7+JWjX/qDiTSpAVn5mEyRwBaWg/3XG/gulp9A8ARLmPPPO/8q2OguADRFFx/8j//AGXC9+L/AI6yeR5ntLpTiKoIfVe4HcTu4TrF9OawcQZXoXSvYeGoUy5lJzzvGZxDB/cXA+EEFee1zNwIG4XP1Xbi82bzHPr2n9UHlQLkc0UmUm7121zQ1Qqjkd72jfKG7KQkAA9TGnvikKE6IjaBjf8ARVAWuCLQqmePHuUHYXLxKnTBsNEDuAEXmb8IKK18iOPBVQ68E8kehWt3b95QJzY3d6E9hiUdr5ScLKaKpPI+RSVxrUk0aJxJzfp8gpnGn/Tv3D7ITqUPI5H0JH2UqODcdWkaxrwVQviL6DyRXYqN29Dx+GywR7KDm7Pj+VFap2hDT2Du3xrCzK2PJ3QtSoz/ACnwD+k+gWK4Em6kq2CsxJhWKOKfun0/CBhaUz4LYwuyicvP8hL1iyagKlSPlcPLhzalVqOy3JHiujxHRgtNgI1sD9FWxmwZa2DF+fcuc8kq3lm4BrjvdA35jH0XQ4vZlU02kFx/3w3/ALXR9nbEy0Kk8RGg/Vz93Xa4PZYNFgMbjcT9lx78n346c8vP6Wwq5Y8OJ3RDn+MyVo7P6HV+pBzBvcJPnx8V3D6DA2M48o9CrNFzA0DMNOMei43ydV0nMjj9jdFaoImq8Cb/AC3tyV13RRwN6jiJm+X+6eC6Wi9nsftKsCozgfoufXXTcxRwWygGRMaclojBDKBOikx3BseamSFy9db1xfTXAEMgHUX3xqvLNo4c3AIgWFrfRe29J8IH0HQLrxjbg6rM12syD3/uvX4Pnxw8n1y9SzvT+FVrPsd6liX9oqFO5Xvjyq8hFbiD7AVirQEc7qq+lC1oI2s6NT5qx1pOuqqDnKM0gEa314j1hQEzx9PDRQkTPkp5m6RUk7jlaPEqNemIkRbT9vJBVr2fJ5FFZZ3I+wnqtDmzw9wgZ7dyC+xtrpWQaNVXMJTkyYg/VZ/gGaZ9lMr7midPokp7NYvsoRXa3/8AX/aV2mK2QIZpzsd43rjH1x1oI46x53XV0sY00wSZ7zPqtVhhdIcAd14PC+gWKzDbjIvzXXNy1KZI+/dZc/iMPlqHztN/QIrpNkbJa6i4RMi8gnylYu1NiBobAI1+q6HoltCWuBtG68wm23UaQ2159jRc5LK3bHO7J2aMxtPh+V1FDCBoboI7u/7LL2XV7UwBOb1A/C03YrskWnw/KnctXmyOow7C91yDppYaeKsVtl9nUWPBYuBx5sd6uu2lb9yuP59N+0aLdnw0jNr73KywtEAmfF35WGMfz+6d2LJ3lT87v09v+N1zqX9o+v1TjGtGgHouedixvMd5hRGMG5X809nRnaQSbj+C5s48cfsm/wAQHf5fdL4lnbqG7TPFDqbUPFc8Noe5CZ2LPP0XP8m/0jXxe0yWkce5eR9OsZmqm67jH40BpJIgc15rt+rmeSu3j4yuffWxg1HKYxRj5W+SG9QXqcVg48/2geaG7FE8J4xKE1smB629Ub4V4OkRqgZgd+SN3khNeNCrrKbeF7afhKth2ECLQSRxvFiQNPyhitmt2fH3wSadyQpZTuIGt92+yNTc3u9fNACpTLL7jr+/mq73Srda4gE/ZVRSJ92VgeiYcFtYWmIHA+7LJo0Ce8ex3K/hKbpEi41uIvpdZ6It1HGTDQfNJTcTxjzCS5a2sY3CEER9Rv0C29k05pEHUcNdEbEYQFwMCRzJ+gHqrWFpwF6HJT2dTc0uF4Ohgj0hPWwMvB+qudXebohCAeCw4YDEe+UqrtJ5Pv6K7Kr12yPf3RVHA2IK1GlUmUY9yrTSpguYevCsOxXAn1WaKhSNVMF44k8U7sYY18rfdZ3XJComC2a6RxSpuqqBqKi2a6b4rmqgeouxB5eQQXPivc29FEYwjeqfXpxUQC2xj4ZM6z3+eq5PFdq/qVu7df2beXleVz1N/ZIUFB6iAi1m3QgVBBwU6OLczQ24G48k1UIRKo0KePa75gRzEfj77kQVKZ0cDy0PqsopkxdbJYIjKDz7Ujysq3UkaHw1VOmfDgVMYtw3z3gH91MEahvcny09VGo+SY053RHYmdfyPI/lRbSzaboB4cu5VBMLiCCRAhwg/byIBVzDVHAOjU29UCnhyCARrBPPkFqUsPHIETx8PqsdVqJsrvgb+dkyk5zeASXPY07Y0pUwFBtSU7nL0OJy1IoZqJg5FTchuScUPMgVuXgpwgl5UmDjCCTgolIeaZ8IIpgVHxTPcinLk0lQB/lSc8IHJQyUPrgmNRETJTtchOemzoAbXgsjnP28dVzdSxPBdFjHdn6dywcZa/HxUVHqg8GN3KVQLYP8rSw9Xs9/NUsQZQBqPsglSKYlBFOGpkxQTmEgJ7/sotKnTPgUESLgaLWospubkbYkRGs21v5qk3KQZFzEHUDUnx0HitHDUWiCDuGnqOR8bqWrBtTO/h5KzUqWiTpG6Dx8Z+ymXNA4jdy4Ko7EzMkmN5knzXL+tw3V+4TobhwcPGQUkR2rVPMqg1nfx1RM1l3ckzUS6xClQe8e7oojnniFDrPHxt9UJ9bl9kI1j7/lBaNTn4KDq3h3x9FVNfvUTiTyQXOtP82+6Y1x3ngFnPxPM+EfVQOJ7vfigvPxJ3+iCcYd3vwVJ9WUMvQXvi51PlZOcTzB75Wf1x3WTdYguuxXcl107/fkqPW8lIVEFvruafriqPXc1JtXmgtVXSFm4mmfJWhVUHmUVkVJBvCBUWlUojv7vfcqNanCgquCiiEIZQRKZShNlQMk03TkJlRYa2dLnhxAVrBvnsG3fbjCo0qkEQYPpwur1Edq5km37hZqr1UyOMBAqPO48+Y98EXQRPl3yoMqt0gg8rgzyXNovhKm4A8xokrDKoAuB6/YpIOnYphJJdnMxTRZJJBUe5BqFJJBXOqTxdJJEBchOKSSKSZMkgYqJTpIGSCSSBgURuqZJARmqi/U9ySSAbx9Fn4g280kkFMm6ZJJRSGqTvykkgiFFySSoi3VHpmCYtfckkg2XiwVRov4n6JJLlf61EqjzJuUkkkH/9k="/>
          <p:cNvSpPr>
            <a:spLocks noChangeAspect="1" noChangeArrowheads="1"/>
          </p:cNvSpPr>
          <p:nvPr/>
        </p:nvSpPr>
        <p:spPr bwMode="auto">
          <a:xfrm>
            <a:off x="63500" y="-695325"/>
            <a:ext cx="1905000" cy="1428750"/>
          </a:xfrm>
          <a:prstGeom prst="rect">
            <a:avLst/>
          </a:prstGeom>
          <a:noFill/>
          <a:ln w="9525">
            <a:noFill/>
            <a:miter lim="800000"/>
            <a:headEnd/>
            <a:tailEnd/>
          </a:ln>
        </p:spPr>
        <p:txBody>
          <a:bodyPr/>
          <a:lstStyle/>
          <a:p>
            <a:endParaRPr lang="hu-HU">
              <a:latin typeface="Franklin Gothic Book" pitchFamily="34" charset="0"/>
            </a:endParaRPr>
          </a:p>
        </p:txBody>
      </p:sp>
      <p:pic>
        <p:nvPicPr>
          <p:cNvPr id="10245" name="Kép 1" descr="F:\Munka\Iratminták\Új mappa\címer.jpg"/>
          <p:cNvPicPr>
            <a:picLocks noChangeAspect="1" noChangeArrowheads="1"/>
          </p:cNvPicPr>
          <p:nvPr/>
        </p:nvPicPr>
        <p:blipFill>
          <a:blip r:embed="rId3" cstate="print"/>
          <a:srcRect/>
          <a:stretch>
            <a:fillRect/>
          </a:stretch>
        </p:blipFill>
        <p:spPr bwMode="auto">
          <a:xfrm>
            <a:off x="4427538" y="333375"/>
            <a:ext cx="369887" cy="661988"/>
          </a:xfrm>
          <a:prstGeom prst="rect">
            <a:avLst/>
          </a:prstGeom>
          <a:noFill/>
          <a:ln w="9525">
            <a:noFill/>
            <a:miter lim="800000"/>
            <a:headEnd/>
            <a:tailEnd/>
          </a:ln>
        </p:spPr>
      </p:pic>
      <p:sp>
        <p:nvSpPr>
          <p:cNvPr id="10246" name="Tartalom helye 8"/>
          <p:cNvSpPr>
            <a:spLocks noGrp="1"/>
          </p:cNvSpPr>
          <p:nvPr>
            <p:ph idx="1"/>
          </p:nvPr>
        </p:nvSpPr>
        <p:spPr>
          <a:xfrm>
            <a:off x="323850" y="1484313"/>
            <a:ext cx="8686800" cy="4525962"/>
          </a:xfrm>
        </p:spPr>
        <p:txBody>
          <a:bodyPr/>
          <a:lstStyle/>
          <a:p>
            <a:pPr algn="ctr">
              <a:buFont typeface="Wingdings 2" pitchFamily="18" charset="2"/>
              <a:buNone/>
            </a:pPr>
            <a:endParaRPr lang="hu-HU" sz="2000" b="1" smtClean="0">
              <a:solidFill>
                <a:srgbClr val="002060"/>
              </a:solidFill>
            </a:endParaRPr>
          </a:p>
          <a:p>
            <a:pPr algn="ctr">
              <a:buFont typeface="Wingdings 2" pitchFamily="18" charset="2"/>
              <a:buNone/>
            </a:pPr>
            <a:r>
              <a:rPr lang="hu-HU" sz="2000" b="1" u="sng" smtClean="0">
                <a:solidFill>
                  <a:srgbClr val="002060"/>
                </a:solidFill>
              </a:rPr>
              <a:t>To start the procedure for approval, the following documents have to be attached in Hungarian:</a:t>
            </a:r>
          </a:p>
          <a:p>
            <a:pPr>
              <a:buFont typeface="Wingdings 2" pitchFamily="18" charset="2"/>
              <a:buNone/>
            </a:pPr>
            <a:endParaRPr lang="hu-HU" sz="2000" b="1" smtClean="0">
              <a:solidFill>
                <a:srgbClr val="002060"/>
              </a:solidFill>
            </a:endParaRPr>
          </a:p>
          <a:p>
            <a:pPr>
              <a:buFont typeface="Wingdings" pitchFamily="2" charset="2"/>
              <a:buChar char="§"/>
            </a:pPr>
            <a:r>
              <a:rPr lang="hu-HU" sz="1800" b="1" smtClean="0">
                <a:solidFill>
                  <a:srgbClr val="002060"/>
                </a:solidFill>
              </a:rPr>
              <a:t>Application (the application must include the name of the formed EGTC, its registered seat, objectives and tasks)</a:t>
            </a:r>
          </a:p>
          <a:p>
            <a:pPr>
              <a:buFont typeface="Wingdings" pitchFamily="2" charset="2"/>
              <a:buChar char="§"/>
            </a:pPr>
            <a:endParaRPr lang="hu-HU" sz="1800" b="1" smtClean="0">
              <a:solidFill>
                <a:srgbClr val="002060"/>
              </a:solidFill>
            </a:endParaRPr>
          </a:p>
          <a:p>
            <a:pPr>
              <a:buFont typeface="Wingdings" pitchFamily="2" charset="2"/>
              <a:buChar char="§"/>
            </a:pPr>
            <a:r>
              <a:rPr lang="hu-HU" sz="1800" b="1" smtClean="0">
                <a:solidFill>
                  <a:srgbClr val="002060"/>
                </a:solidFill>
              </a:rPr>
              <a:t>The approval shall be accompanied by the original copy of the Convention and the Statutes signed by the members of the EGTC, and countersigned by an attorney</a:t>
            </a:r>
            <a:endParaRPr lang="hu-HU" sz="1800" b="1" smtClean="0">
              <a:solidFill>
                <a:srgbClr val="0070C0"/>
              </a:solidFill>
            </a:endParaRPr>
          </a:p>
          <a:p>
            <a:pPr>
              <a:buFont typeface="Wingdings" pitchFamily="2" charset="2"/>
              <a:buChar char="§"/>
            </a:pPr>
            <a:endParaRPr lang="hu-HU" sz="1800" b="1" smtClean="0">
              <a:solidFill>
                <a:srgbClr val="002060"/>
              </a:solidFill>
            </a:endParaRPr>
          </a:p>
          <a:p>
            <a:pPr>
              <a:buFont typeface="Wingdings" pitchFamily="2" charset="2"/>
              <a:buChar char="§"/>
            </a:pPr>
            <a:r>
              <a:rPr lang="hu-HU" sz="1800" b="1" smtClean="0">
                <a:solidFill>
                  <a:srgbClr val="002060"/>
                </a:solidFill>
              </a:rPr>
              <a:t>The contributory declaration of the prospective member’s superior body</a:t>
            </a:r>
          </a:p>
          <a:p>
            <a:pPr eaLnBrk="1" hangingPunct="1">
              <a:buClrTx/>
              <a:buSzTx/>
              <a:buFont typeface="Wingdings 2" pitchFamily="18" charset="2"/>
              <a:buNone/>
            </a:pPr>
            <a:endParaRPr lang="hu-HU" sz="1800" b="1" smtClean="0">
              <a:solidFill>
                <a:srgbClr val="002060"/>
              </a:solidFill>
            </a:endParaRPr>
          </a:p>
          <a:p>
            <a:pPr eaLnBrk="1" hangingPunct="1">
              <a:buClrTx/>
              <a:buSzTx/>
              <a:buFont typeface="Arial" charset="0"/>
              <a:buChar char="•"/>
            </a:pPr>
            <a:endParaRPr lang="hu-HU" sz="1800" b="1" smtClean="0">
              <a:solidFill>
                <a:srgbClr val="002060"/>
              </a:solidFill>
            </a:endParaRPr>
          </a:p>
          <a:p>
            <a:pPr eaLnBrk="1" hangingPunct="1">
              <a:buClrTx/>
              <a:buSzTx/>
              <a:buFont typeface="Arial" charset="0"/>
              <a:buChar char="•"/>
            </a:pPr>
            <a:endParaRPr lang="hu-HU" sz="1800" b="1" smtClean="0">
              <a:solidFill>
                <a:srgbClr val="002060"/>
              </a:solidFill>
            </a:endParaRPr>
          </a:p>
          <a:p>
            <a:endParaRPr lang="hu-HU" smtClean="0"/>
          </a:p>
        </p:txBody>
      </p:sp>
    </p:spTree>
  </p:cSld>
  <p:clrMapOvr>
    <a:masterClrMapping/>
  </p:clrMapOvr>
  <p:transition spd="slow" advClick="0" advTm="12000">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4098" name="Title 1"/>
          <p:cNvSpPr>
            <a:spLocks noGrp="1"/>
          </p:cNvSpPr>
          <p:nvPr>
            <p:ph type="title"/>
          </p:nvPr>
        </p:nvSpPr>
        <p:spPr>
          <a:xfrm>
            <a:off x="304800" y="908720"/>
            <a:ext cx="8686800" cy="1728192"/>
          </a:xfrm>
        </p:spPr>
        <p:txBody>
          <a:bodyPr>
            <a:normAutofit fontScale="90000"/>
          </a:bodyPr>
          <a:lstStyle/>
          <a:p>
            <a:pPr marL="63500" algn="ctr" eaLnBrk="1" fontAlgn="auto" hangingPunct="1">
              <a:spcAft>
                <a:spcPts val="0"/>
              </a:spcAft>
              <a:defRPr/>
            </a:pPr>
            <a:r>
              <a:rPr lang="hu-HU" sz="2800" b="1" dirty="0" smtClean="0"/>
              <a:t/>
            </a:r>
            <a:br>
              <a:rPr lang="hu-HU" sz="2800" b="1" dirty="0" smtClean="0"/>
            </a:br>
            <a:r>
              <a:rPr lang="en-US" sz="1800" b="1" dirty="0" smtClean="0">
                <a:solidFill>
                  <a:srgbClr val="002060"/>
                </a:solidFill>
                <a:latin typeface="+mn-lt"/>
              </a:rPr>
              <a:t>Ministry of Public Administration and</a:t>
            </a:r>
            <a:r>
              <a:rPr lang="hu-HU" sz="1800" b="1" dirty="0" smtClean="0">
                <a:solidFill>
                  <a:srgbClr val="002060"/>
                </a:solidFill>
                <a:latin typeface="+mn-lt"/>
              </a:rPr>
              <a:t> Justice</a:t>
            </a:r>
            <a:br>
              <a:rPr lang="hu-HU" sz="1800" b="1" dirty="0" smtClean="0">
                <a:solidFill>
                  <a:srgbClr val="002060"/>
                </a:solidFill>
                <a:latin typeface="+mn-lt"/>
              </a:rPr>
            </a:br>
            <a:r>
              <a:rPr lang="hu-HU" sz="1800" b="1" dirty="0" smtClean="0">
                <a:solidFill>
                  <a:srgbClr val="002060"/>
                </a:solidFill>
                <a:latin typeface="+mn-lt"/>
              </a:rPr>
              <a:t/>
            </a:r>
            <a:br>
              <a:rPr lang="hu-HU" sz="1800" b="1" dirty="0" smtClean="0">
                <a:solidFill>
                  <a:srgbClr val="002060"/>
                </a:solidFill>
                <a:latin typeface="+mn-lt"/>
              </a:rPr>
            </a:br>
            <a:r>
              <a:rPr lang="hu-HU" sz="1800" b="1" dirty="0" smtClean="0">
                <a:solidFill>
                  <a:srgbClr val="002060"/>
                </a:solidFill>
                <a:latin typeface="+mn-lt"/>
              </a:rPr>
              <a:t/>
            </a:r>
            <a:br>
              <a:rPr lang="hu-HU" sz="1800" b="1" dirty="0" smtClean="0">
                <a:solidFill>
                  <a:srgbClr val="002060"/>
                </a:solidFill>
                <a:latin typeface="+mn-lt"/>
              </a:rPr>
            </a:br>
            <a:r>
              <a:rPr lang="en-US" sz="1800" b="1"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mn-lt"/>
                <a:cs typeface="Arial" pitchFamily="34" charset="0"/>
              </a:rPr>
              <a:t/>
            </a:r>
            <a:br>
              <a:rPr lang="en-US" sz="1800" b="1"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mn-lt"/>
                <a:cs typeface="Arial" pitchFamily="34" charset="0"/>
              </a:rPr>
            </a:br>
            <a:r>
              <a:rPr lang="en-US" sz="2800" b="1" dirty="0" smtClean="0">
                <a:solidFill>
                  <a:srgbClr val="002060"/>
                </a:solidFill>
                <a:latin typeface="+mn-lt"/>
              </a:rPr>
              <a:t/>
            </a:r>
            <a:br>
              <a:rPr lang="en-US" sz="2800" b="1" dirty="0" smtClean="0">
                <a:solidFill>
                  <a:srgbClr val="002060"/>
                </a:solidFill>
                <a:latin typeface="+mn-lt"/>
              </a:rPr>
            </a:br>
            <a:endParaRPr lang="en-US" dirty="0" smtClean="0">
              <a:solidFill>
                <a:srgbClr val="002060"/>
              </a:solidFill>
              <a:latin typeface="+mn-lt"/>
            </a:endParaRPr>
          </a:p>
        </p:txBody>
      </p:sp>
      <p:sp>
        <p:nvSpPr>
          <p:cNvPr id="11267" name="Tartalom helye 7"/>
          <p:cNvSpPr>
            <a:spLocks noGrp="1"/>
          </p:cNvSpPr>
          <p:nvPr>
            <p:ph idx="1"/>
          </p:nvPr>
        </p:nvSpPr>
        <p:spPr/>
        <p:txBody>
          <a:bodyPr/>
          <a:lstStyle/>
          <a:p>
            <a:pPr algn="ctr" eaLnBrk="1" hangingPunct="1">
              <a:buClrTx/>
              <a:buSzTx/>
              <a:buFont typeface="Wingdings 2" pitchFamily="18" charset="2"/>
              <a:buNone/>
            </a:pPr>
            <a:r>
              <a:rPr lang="hu-HU" sz="2000" b="1" u="sng" smtClean="0">
                <a:solidFill>
                  <a:srgbClr val="002060"/>
                </a:solidFill>
              </a:rPr>
              <a:t>Characteristics of the approval process I.</a:t>
            </a:r>
          </a:p>
          <a:p>
            <a:pPr eaLnBrk="1" hangingPunct="1">
              <a:buClrTx/>
              <a:buSzTx/>
              <a:buFont typeface="Arial" charset="0"/>
              <a:buChar char="•"/>
            </a:pPr>
            <a:endParaRPr lang="hu-HU" sz="1800" b="1" smtClean="0">
              <a:solidFill>
                <a:srgbClr val="002060"/>
              </a:solidFill>
            </a:endParaRPr>
          </a:p>
          <a:p>
            <a:pPr algn="just" eaLnBrk="1" hangingPunct="1">
              <a:buClrTx/>
              <a:buSzTx/>
              <a:buFont typeface="Arial" charset="0"/>
              <a:buChar char="•"/>
            </a:pPr>
            <a:r>
              <a:rPr lang="hu-HU" sz="1800" b="1" smtClean="0">
                <a:solidFill>
                  <a:srgbClr val="002060"/>
                </a:solidFill>
              </a:rPr>
              <a:t>The process proceeds according to the Act on general rules of the administrative and regulatory procedures and services</a:t>
            </a:r>
          </a:p>
          <a:p>
            <a:pPr algn="just" eaLnBrk="1" hangingPunct="1">
              <a:buClrTx/>
              <a:buSzTx/>
              <a:buFont typeface="Arial" charset="0"/>
              <a:buChar char="•"/>
            </a:pPr>
            <a:r>
              <a:rPr lang="hu-HU" sz="1800" b="1" smtClean="0">
                <a:solidFill>
                  <a:srgbClr val="002060"/>
                </a:solidFill>
              </a:rPr>
              <a:t>The administrative deadline is 30 days, which begins with the arrival of the request to the authority of competence and scope of reference</a:t>
            </a:r>
          </a:p>
          <a:p>
            <a:pPr algn="just" eaLnBrk="1" hangingPunct="1">
              <a:buClrTx/>
              <a:buSzTx/>
              <a:buFont typeface="Arial" charset="0"/>
              <a:buChar char="•"/>
            </a:pPr>
            <a:r>
              <a:rPr lang="hu-HU" sz="1800" b="1" smtClean="0">
                <a:solidFill>
                  <a:srgbClr val="002060"/>
                </a:solidFill>
              </a:rPr>
              <a:t>The administrative deadline in reasonable cases may be once prolonged by 30 days, before the expiration of the regular administrative deadline</a:t>
            </a:r>
          </a:p>
          <a:p>
            <a:pPr eaLnBrk="1" hangingPunct="1">
              <a:buClrTx/>
              <a:buSzTx/>
              <a:buFont typeface="Arial" charset="0"/>
              <a:buChar char="•"/>
            </a:pPr>
            <a:r>
              <a:rPr lang="hu-HU" sz="1800" b="1" smtClean="0">
                <a:solidFill>
                  <a:srgbClr val="002060"/>
                </a:solidFill>
              </a:rPr>
              <a:t>If the application is incomplete, there are 8 days for the completion of documents. The deadline for the completion of documents is considered in the administrative deadline.</a:t>
            </a:r>
          </a:p>
          <a:p>
            <a:pPr eaLnBrk="1" hangingPunct="1">
              <a:buClrTx/>
              <a:buSzTx/>
              <a:buFont typeface="Arial" charset="0"/>
              <a:buChar char="•"/>
            </a:pPr>
            <a:r>
              <a:rPr lang="hu-HU" sz="1800" b="1" smtClean="0">
                <a:solidFill>
                  <a:srgbClr val="002060"/>
                </a:solidFill>
              </a:rPr>
              <a:t>Maximum 10 days shall be provided for the completion of documents, which may be extended upon request with an additional 10 days period.</a:t>
            </a:r>
          </a:p>
          <a:p>
            <a:pPr eaLnBrk="1" hangingPunct="1">
              <a:buClrTx/>
              <a:buSzTx/>
              <a:buFont typeface="Arial" charset="0"/>
              <a:buChar char="•"/>
            </a:pPr>
            <a:endParaRPr lang="hu-HU" sz="1800" b="1" smtClean="0">
              <a:solidFill>
                <a:srgbClr val="002060"/>
              </a:solidFill>
            </a:endParaRPr>
          </a:p>
          <a:p>
            <a:pPr eaLnBrk="1" hangingPunct="1">
              <a:buClrTx/>
              <a:buSzTx/>
              <a:buFont typeface="Arial" charset="0"/>
              <a:buChar char="•"/>
            </a:pPr>
            <a:endParaRPr lang="hu-HU" sz="1800" b="1" smtClean="0">
              <a:solidFill>
                <a:srgbClr val="002060"/>
              </a:solidFill>
            </a:endParaRPr>
          </a:p>
        </p:txBody>
      </p:sp>
      <p:sp>
        <p:nvSpPr>
          <p:cNvPr id="11268" name="AutoShape 5" descr="data:image/jpg;base64,/9j/4AAQSkZJRgABAQAAAQABAAD/2wCEAAkGBhMSERUUExQVFBUVGBcVFBcWGBQUFRcVFhQVFBQVFRcXHCYeFxkjGRQUHy8gJCcpLCwsFR4xNTAqNSYrLCkBCQoKDgwOFQ8PGikcHBwpKSkpKSkpLCkpKSkpKSwpKSkpKSkpLCksKSkpKSkpLCwpKSkpKSwsKSkpLCksKSwsKf/AABEIAMIBAwMBIgACEQEDEQH/xAAcAAABBQEBAQAAAAAAAAAAAAADAAECBAUGBwj/xAA8EAABAwIDBAgFAwIGAwEAAAABAAIRAyEEEjEFQVFhBhMicYGRofAUMrHB0ULh8QdSFSNigpKyg9Lycv/EABkBAQEBAQEBAAAAAAAAAAAAAAABAgMEBf/EAB4RAQEBAQADAQEBAQAAAAAAAAABEQIDEiETMUFR/9oADAMBAAIRAxEAPwD0Y0kB9IK25pKj1HJddc8Zz6KA7DrYdQCE6ir7GMd+GQXUFsvpIFSmr7JjJdRUDTWhUagOpq6mKZYoEK05qEWJq4FCaEYMUS1TTA4SUiE0Jq4UJJJIhwptKGERoQFBSLlKnTJTmko0i0SrFKkhNarDHoYm1sKFZ9vwphyhiWDLf7blNHPbUAN3EBwmACdObR8y4nGY4uOUktve0GTxI5t3T8wut/pHten2sry52kQLOGkEQ6R5LM2MGPb2gXES45rw50xI3wN2/NuusX60q4bCtp9sCXCIPZAJ/SGy4n5p7x4LTZgS4EhzMpGYuhrXSPmGYnQgxBtZDx2LZ1VRjacdkSQdDoSATG4GQAZCr7O2wOrphzyc3ZexgykNaSCXE3MtgxIEOGqitrA7Ppn5nQDPzEaN+SQXQbGe0NSLWAWiMG9wYZhsCCRTYyMuVsHLM23HTfZVtkbVAa7IzK2wFiAbSSY1H5V3Z9N7iTJjNmLZsL6tiwtu5+WoglPYzSTDqoyhxID3OcReSAd5E2i5eDwKnjcJRFMnratwAAalQFtjEsBkdy1KNAtY4/qubC8jcdZgQPBcVtHHZah1kjKZ7jdsiIudOGqt+JFb4LCixIB4F1WfGCkrQxNIfNrvnMTyntDdySWVesB8KTKiA6kUmmLKsrDqoKBUqBMWcyo9QTuRUHvCrVHAq06gUL4YqiqaaG6gtEYeEvhwmpjHfQQ+pWycGouwKauMYthQcFo18KqrqCamKpamLFbGHPBSOEKauKGRRLVddRTfDJpioxqMymjDDKQammHpkqWSVNgUurUEG0lMUvFSapq6BkFZ22GHLZ0ceMb99lqt1hYO26xDiGOa4n9PzG3dopRxW0cMHFxgWcBmBsDDSGwNBJP/ABRNlYDK021k245iLA2FgBfRa20MDlpOgiXOE3OvVTz8e6FzWMa9lMwYMukCdzt/kPcrDSG3McxmYC5iBpYkXIjeNFh4LHEODomPlDuEkgfX0UKlObnjHPfuQmUexM8vT87uSiuv2V0jaWFmXtPyC14As6eFgLc+ULqtgbRBfeS4nK6bQN0HSAWnvleX7PEES4Nm4zcjYkevgtLZ21zTqDKTmBtNmkRB4c7qyo9sdUBG4yuN6QUqbHEmO82H77lXwfSKqW5AMuUgC4JM6aWI+yy+km0ddC4wTPEa5d06eq3evjMjnK20HZjDzE2tPhcyksyriO0YnyCdctbfSgrJzdUmuO9SFVdXNabZFuqPXp24sKKuyeCQCrOx9tUL44qLq6e9KnRJ3hUhjFIYyNEFo043qLgOKpvxE70J2JITBcNEcUM02hVfilLr8yAwyypPY2FSc07lEPKA7gFEuamzcUFzwiikhJoCqvfwU2Ncqi1ATtpoEuCmHk8UB3UmwquJ2hSpg5nAQJvYclk9I8W4ABkkXzQd40B8YXH9Lse6rTBaMtmy3ebWJJ5EeqlpjQdth3WOqtJ3mATJ0Dc24icvgsv/ABF0hzHtDHEC0k5gQ6Tabxb3OBX2hUbRyhxlx3TAFhGgHlxQqe0f8tt7iQbmw3BZ1RsZtmpnLS4uvI1u6HNBIPIhTeSGA1JzEMLQZE5uyJiSTAnn5LLqvHZfmBJdJGvi7z0Sp7TLy0VDmgBjZMBoBEGeV1AQ0C4EyCWyZPNwB3a3shUKcjKBBByOsTlIEF/Hw42V2ptjK2o1oH+Y3L4S7NAtBJJWVRqwSTckHlLriTxsSqLeCwPWmQCcsgjncgcgBqtFuBAJLn5I/SJJjxmdOJ1HNTo4jI1rG9kMaHOM3zEEkk7yS4fRPswNquLqnZGcSRJdlyuzEGP9J5yQg1th0D1gJJIDgB/qLjaAbWgid3gjdJ2kW7QaMwaSMoJtLXf/AD91dfjaTGABoLY1A0Il4nfMREc1k47pGAHtLSIALWuzWJkOIzOlwg6GdToqOUqCSTY8y5hJ80kWpjQTJB8AI8LpLI97NRQ6xHNHmmOGK3rIJqqDkY0k2RNAPNLMUfImNNNMViSoh7keGneFLqk0wBriiNKlCUpqhuak229EAHBIsCgHnhJ705oKJolFCLuagXorsPyURgSdFdQLr4UviimOCd/afJCFM8CqDjElY3SDpUaHZESRIJvdH2hjjTAyjv5LielNd1SsC4Q0tHifDfos2rFWttbEVHOcS8zObLppBHDeqOO2k52S57I4WBPfuW1gCGN0Bh0uadAZExBvbMDwF7wsTG4Vz3uAnK2BfmJngfllZxT4PbjmgtLWFvEtBIPEGNYssuvqTxunqktgaW9NVXqYgmL6fRT6IPdHj+UMQUfLHqhb0UpVjBOBc0RMu4xYZXa7vl9VULkXDajhDjrGtvsqjSrYw9oOOYTpMG9xJHCBY6W4LV6PbXo0ngOZMtyuJgxqTltbcuZdX1J3/wAKVBp3Wjf3XV1HVbT2+19QhvYE20dERukRvlYOIxku4OBMG+WDy4RZANYbz537yPNAqVAeP7pofNH7J0I1ncvRJFez9LNtiphc1N3VljyD2STIfD7i4F5/2q10H226u7Kc8NYH1HOEgCIHaG9xzGOXJcLiq1RrjTeey6p1bmuubku/VNoMQeMFdl0QoPyvcxsNL82drruvmZn7gRcHy35NdNtGrNQU6TsxfAykFsEO7UyLWDp8Fo4k0GFrXPGZxDQBeCeMaLluj7agq1a9R/aBNNpkvDWuDSXOdrN227rqrjNvYdj6beuBaAKj5lxcTmNoEgAkCy529RqZXdu2YyCc2mu9ZuPw4As+xtcX8IWd0K6WHEVXNpyRoGugNsTLtAZgD1Wzt/KIuwtccpYTB72mdASJFu8CZ5XydR0nEc5hsARDRUBmTGl5EknhfdOq6ZuyXEXLZ4SuV2Bj6LagaTdriGZTmaW1GudLT80A0zaf1bohb74a81nOJDbuGgBkiAAY3E33gJfJYeko/wDh5kjgm/w9bezDDQTBLrmOd49VfkLU7tjFmVyZwHco/BFdU7DsOoCicGw6ALXtU+OUdhXIbsMV1xwDeCj8A3gr7UyOPOHTimRoV152e3h9Ehs1n9oT9KZHJipUGhQ3Zt4XYHZVL+weqG7YtM7iO4lT3PjzXpRhmhmeDmjmBHMi64Tap6xgLAczSSRd0C19JnU+yvUv6i4IUaQeHPymWkAnWJAsPrwXnIxDRQq1Wk53OysaSyzTJvABm5PBT9GvRqNw7WYd1N4a5+UGQJaCRIkaRBXJ4jaZJrB8AuAgOF7F3ZLjckS2++xVQbVIzuntOmYJaZJN7cJNgsiriS50ldJeqzZEsRW0toI5IDXb96d9UlQe+FpCe4qBKGX3T5lUEcwR6eCePl7jPmhsePrZIjsi+o5cSgLhiMwkSBw4i90XPIhvj78lWomDrruMjyOmqnSrEGIA47oibD3uUE61Mgwbb1FlAu0N5gC/v+UJ75MqdOqfz9dUDmnFiDKSCRxKSo9A6VbcZWxLXdmJAeGQTBbLstoMNaOMZokwV3WG6cYQUGtpuIeSGjN2gCXfMQBYAHNYCwOi8Qb8w43PmNfJEp1i11iWxvkyNQTbks3n/FeqdKtutwtPLhSagqiXPcSREkucSbFxdJtoSYndwT9oueS6pJgAEzcyDB43t3DdoqlbaLzTDHHODBvJy5bANva31VQtJba4nzgeqkmD1Xo/00w9CjmaQ2oG9lrQ4jSxNzLtxGui5Xae2jXbGZxAe94DrAZgDIG68rHwjAGuGdglo1FuJHfw4qn1t9VmcTda9q6vYHSHJUBqzDJIyxmzNaGNAMbpXWVumByNywBUF80mGtc6MsmDJi1t25eXUMTlJ0v3zv4d6v09pFwDSQQDMW3ls+cDwBWeuJbrU6x75sFxzGAera1sGwBcRLtAJ3X71fx3SSjTZmLs18oDYkm3pdeE7R26+w+IdeHOa0uyhx3COECOCr19ukiz3GdZMkxoZjmuU4v+NWz/AF9BP29QFM1C8QIBi5k7gBqr1KuCARcESO4rwnZnTFnVVWVZ7UZLkgQ5pjjuN+a6bZ39TWBjWOcW5MsES4uEbz37uBWL7RfXmvUut5JxUPBcTS/qTRNJ7pAe12UAGdYh190mPBaOG6d4U0BVfVa3cRMnMBcAD3cLPtU9HTdYlmXLbM/qJg672sY9wc6YBbEQBr6+St1umeFDi0PD3TGVsEklwbAGup9EvdT0rfDwkXBUcJtJlRsi2kzA1E6qz1o4qfol4sYHTbEAUMppl7XETIka7r2MSddy8t6RYHBsZaQ5rdIBdn4EzH6j/wAQvYdtupOouNT5WjNMAxH8L586ZdIqdfEOcxoDIiNJg6xNk43rr46fJz9c1jqvaJ0+/FZ5MomIrSUFtRfRjz0Zml0N5Th9kJ71UTzWTblAFMHoJhyk9ssHIn7IbDKsUh2XD/dPp90AQisZPv3uQAJI5q1TPZ80AolJ3AIbn+W9MX/ugRKdN1g4pIi6GkHQ/TRRc10qRLvc/lSzuy/KYHfCKiXW3qTSU5YTuPmVN2CI4HuLvwFANzjvnd6aJU38VIUnj9PpKFUY4bkBw9S6xVm0XFT6ipPy+iKO+pop06yj8HVcLMPorFPZdSLtKCJqSpGse5Tp7ErONh5kBX6nQ/EZQSWgd8lQU21yGkbio9ctfC9E6hYcxAWhhegZIk1AJ5Ex3LPyNa5uhjnMcHMcQRoRYjuKTce6c2YzMzJmZmZ4yuzof03pE9qo88mgD7FWGf06wrTdz/EgfRqzeuIsnTmndLazqeR1VzgCCGmYNonv7+JWjX/qDiTSpAVn5mEyRwBaWg/3XG/gulp9A8ARLmPPPO/8q2OguADRFFx/8j//AGXC9+L/AI6yeR5ntLpTiKoIfVe4HcTu4TrF9OawcQZXoXSvYeGoUy5lJzzvGZxDB/cXA+EEFee1zNwIG4XP1Xbi82bzHPr2n9UHlQLkc0UmUm7121zQ1Qqjkd72jfKG7KQkAA9TGnvikKE6IjaBjf8ARVAWuCLQqmePHuUHYXLxKnTBsNEDuAEXmb8IKK18iOPBVQ68E8kehWt3b95QJzY3d6E9hiUdr5ScLKaKpPI+RSVxrUk0aJxJzfp8gpnGn/Tv3D7ITqUPI5H0JH2UqODcdWkaxrwVQviL6DyRXYqN29Dx+GywR7KDm7Pj+VFap2hDT2Du3xrCzK2PJ3QtSoz/ACnwD+k+gWK4Em6kq2CsxJhWKOKfun0/CBhaUz4LYwuyicvP8hL1iyagKlSPlcPLhzalVqOy3JHiujxHRgtNgI1sD9FWxmwZa2DF+fcuc8kq3lm4BrjvdA35jH0XQ4vZlU02kFx/3w3/ALXR9nbEy0Kk8RGg/Vz93Xa4PZYNFgMbjcT9lx78n346c8vP6Wwq5Y8OJ3RDn+MyVo7P6HV+pBzBvcJPnx8V3D6DA2M48o9CrNFzA0DMNOMei43ydV0nMjj9jdFaoImq8Cb/AC3tyV13RRwN6jiJm+X+6eC6Wi9nsftKsCozgfoufXXTcxRwWygGRMaclojBDKBOikx3BseamSFy9db1xfTXAEMgHUX3xqvLNo4c3AIgWFrfRe29J8IH0HQLrxjbg6rM12syD3/uvX4Pnxw8n1y9SzvT+FVrPsd6liX9oqFO5Xvjyq8hFbiD7AVirQEc7qq+lC1oI2s6NT5qx1pOuqqDnKM0gEa314j1hQEzx9PDRQkTPkp5m6RUk7jlaPEqNemIkRbT9vJBVr2fJ5FFZZ3I+wnqtDmzw9wgZ7dyC+xtrpWQaNVXMJTkyYg/VZ/gGaZ9lMr7midPokp7NYvsoRXa3/8AX/aV2mK2QIZpzsd43rjH1x1oI46x53XV0sY00wSZ7zPqtVhhdIcAd14PC+gWKzDbjIvzXXNy1KZI+/dZc/iMPlqHztN/QIrpNkbJa6i4RMi8gnylYu1NiBobAI1+q6HoltCWuBtG68wm23UaQ2159jRc5LK3bHO7J2aMxtPh+V1FDCBoboI7u/7LL2XV7UwBOb1A/C03YrskWnw/KnctXmyOow7C91yDppYaeKsVtl9nUWPBYuBx5sd6uu2lb9yuP59N+0aLdnw0jNr73KywtEAmfF35WGMfz+6d2LJ3lT87v09v+N1zqX9o+v1TjGtGgHouedixvMd5hRGMG5X809nRnaQSbj+C5s48cfsm/wAQHf5fdL4lnbqG7TPFDqbUPFc8Noe5CZ2LPP0XP8m/0jXxe0yWkce5eR9OsZmqm67jH40BpJIgc15rt+rmeSu3j4yuffWxg1HKYxRj5W+SG9QXqcVg48/2geaG7FE8J4xKE1smB629Ub4V4OkRqgZgd+SN3khNeNCrrKbeF7afhKth2ECLQSRxvFiQNPyhitmt2fH3wSadyQpZTuIGt92+yNTc3u9fNACpTLL7jr+/mq73Srda4gE/ZVRSJ92VgeiYcFtYWmIHA+7LJo0Ce8ex3K/hKbpEi41uIvpdZ6It1HGTDQfNJTcTxjzCS5a2sY3CEER9Rv0C29k05pEHUcNdEbEYQFwMCRzJ+gHqrWFpwF6HJT2dTc0uF4Ohgj0hPWwMvB+qudXebohCAeCw4YDEe+UqrtJ5Pv6K7Kr12yPf3RVHA2IK1GlUmUY9yrTSpguYevCsOxXAn1WaKhSNVMF44k8U7sYY18rfdZ3XJComC2a6RxSpuqqBqKi2a6b4rmqgeouxB5eQQXPivc29FEYwjeqfXpxUQC2xj4ZM6z3+eq5PFdq/qVu7df2beXleVz1N/ZIUFB6iAi1m3QgVBBwU6OLczQ24G48k1UIRKo0KePa75gRzEfj77kQVKZ0cDy0PqsopkxdbJYIjKDz7Ujysq3UkaHw1VOmfDgVMYtw3z3gH91MEahvcny09VGo+SY053RHYmdfyPI/lRbSzaboB4cu5VBMLiCCRAhwg/byIBVzDVHAOjU29UCnhyCARrBPPkFqUsPHIETx8PqsdVqJsrvgb+dkyk5zeASXPY07Y0pUwFBtSU7nL0OJy1IoZqJg5FTchuScUPMgVuXgpwgl5UmDjCCTgolIeaZ8IIpgVHxTPcinLk0lQB/lSc8IHJQyUPrgmNRETJTtchOemzoAbXgsjnP28dVzdSxPBdFjHdn6dywcZa/HxUVHqg8GN3KVQLYP8rSw9Xs9/NUsQZQBqPsglSKYlBFOGpkxQTmEgJ7/sotKnTPgUESLgaLWospubkbYkRGs21v5qk3KQZFzEHUDUnx0HitHDUWiCDuGnqOR8bqWrBtTO/h5KzUqWiTpG6Dx8Z+ymXNA4jdy4Ko7EzMkmN5knzXL+tw3V+4TobhwcPGQUkR2rVPMqg1nfx1RM1l3ckzUS6xClQe8e7oojnniFDrPHxt9UJ9bl9kI1j7/lBaNTn4KDq3h3x9FVNfvUTiTyQXOtP82+6Y1x3ngFnPxPM+EfVQOJ7vfigvPxJ3+iCcYd3vwVJ9WUMvQXvi51PlZOcTzB75Wf1x3WTdYguuxXcl107/fkqPW8lIVEFvruafriqPXc1JtXmgtVXSFm4mmfJWhVUHmUVkVJBvCBUWlUojv7vfcqNanCgquCiiEIZQRKZShNlQMk03TkJlRYa2dLnhxAVrBvnsG3fbjCo0qkEQYPpwur1Edq5km37hZqr1UyOMBAqPO48+Y98EXQRPl3yoMqt0gg8rgzyXNovhKm4A8xokrDKoAuB6/YpIOnYphJJdnMxTRZJJBUe5BqFJJBXOqTxdJJEBchOKSSKSZMkgYqJTpIGSCSSBgURuqZJARmqi/U9ySSAbx9Fn4g280kkFMm6ZJJRSGqTvykkgiFFySSoi3VHpmCYtfckkg2XiwVRov4n6JJLlf61EqjzJuUkkkH/9k="/>
          <p:cNvSpPr>
            <a:spLocks noChangeAspect="1" noChangeArrowheads="1"/>
          </p:cNvSpPr>
          <p:nvPr/>
        </p:nvSpPr>
        <p:spPr bwMode="auto">
          <a:xfrm>
            <a:off x="63500" y="-695325"/>
            <a:ext cx="1905000" cy="1428750"/>
          </a:xfrm>
          <a:prstGeom prst="rect">
            <a:avLst/>
          </a:prstGeom>
          <a:noFill/>
          <a:ln w="9525">
            <a:noFill/>
            <a:miter lim="800000"/>
            <a:headEnd/>
            <a:tailEnd/>
          </a:ln>
        </p:spPr>
        <p:txBody>
          <a:bodyPr/>
          <a:lstStyle/>
          <a:p>
            <a:endParaRPr lang="hu-HU">
              <a:latin typeface="Franklin Gothic Book" pitchFamily="34" charset="0"/>
            </a:endParaRPr>
          </a:p>
        </p:txBody>
      </p:sp>
      <p:sp>
        <p:nvSpPr>
          <p:cNvPr id="11269" name="AutoShape 7" descr="data:image/jpg;base64,/9j/4AAQSkZJRgABAQAAAQABAAD/2wCEAAkGBhMSERUUExQVFBUVGBcVFBcWGBQUFRcVFhQVFBQVFRcXHCYeFxkjGRQUHy8gJCcpLCwsFR4xNTAqNSYrLCkBCQoKDgwOFQ8PGikcHBwpKSkpKSkpLCkpKSkpKSwpKSkpKSkpLCksKSkpKSkpLCwpKSkpKSwsKSkpLCksKSwsKf/AABEIAMIBAwMBIgACEQEDEQH/xAAcAAABBQEBAQAAAAAAAAAAAAADAAECBAUGBwj/xAA8EAABAwIDBAgFAwIGAwEAAAABAAIRAyEEEjEFQVFhBhMicYGRofAUMrHB0ULh8QdSFSNigpKyg9Lycv/EABkBAQEBAQEBAAAAAAAAAAAAAAABAgMEBf/EAB4RAQEBAQADAQEBAQAAAAAAAAABEQIDEiETMUFR/9oADAMBAAIRAxEAPwD0Y0kB9IK25pKj1HJddc8Zz6KA7DrYdQCE6ir7GMd+GQXUFsvpIFSmr7JjJdRUDTWhUagOpq6mKZYoEK05qEWJq4FCaEYMUS1TTA4SUiE0Jq4UJJJIhwptKGERoQFBSLlKnTJTmko0i0SrFKkhNarDHoYm1sKFZ9vwphyhiWDLf7blNHPbUAN3EBwmACdObR8y4nGY4uOUktve0GTxI5t3T8wut/pHten2sry52kQLOGkEQ6R5LM2MGPb2gXES45rw50xI3wN2/NuusX60q4bCtp9sCXCIPZAJ/SGy4n5p7x4LTZgS4EhzMpGYuhrXSPmGYnQgxBtZDx2LZ1VRjacdkSQdDoSATG4GQAZCr7O2wOrphzyc3ZexgykNaSCXE3MtgxIEOGqitrA7Ppn5nQDPzEaN+SQXQbGe0NSLWAWiMG9wYZhsCCRTYyMuVsHLM23HTfZVtkbVAa7IzK2wFiAbSSY1H5V3Z9N7iTJjNmLZsL6tiwtu5+WoglPYzSTDqoyhxID3OcReSAd5E2i5eDwKnjcJRFMnratwAAalQFtjEsBkdy1KNAtY4/qubC8jcdZgQPBcVtHHZah1kjKZ7jdsiIudOGqt+JFb4LCixIB4F1WfGCkrQxNIfNrvnMTyntDdySWVesB8KTKiA6kUmmLKsrDqoKBUqBMWcyo9QTuRUHvCrVHAq06gUL4YqiqaaG6gtEYeEvhwmpjHfQQ+pWycGouwKauMYthQcFo18KqrqCamKpamLFbGHPBSOEKauKGRRLVddRTfDJpioxqMymjDDKQammHpkqWSVNgUurUEG0lMUvFSapq6BkFZ22GHLZ0ceMb99lqt1hYO26xDiGOa4n9PzG3dopRxW0cMHFxgWcBmBsDDSGwNBJP/ABRNlYDK021k245iLA2FgBfRa20MDlpOgiXOE3OvVTz8e6FzWMa9lMwYMukCdzt/kPcrDSG3McxmYC5iBpYkXIjeNFh4LHEODomPlDuEkgfX0UKlObnjHPfuQmUexM8vT87uSiuv2V0jaWFmXtPyC14As6eFgLc+ULqtgbRBfeS4nK6bQN0HSAWnvleX7PEES4Nm4zcjYkevgtLZ21zTqDKTmBtNmkRB4c7qyo9sdUBG4yuN6QUqbHEmO82H77lXwfSKqW5AMuUgC4JM6aWI+yy+km0ddC4wTPEa5d06eq3evjMjnK20HZjDzE2tPhcyksyriO0YnyCdctbfSgrJzdUmuO9SFVdXNabZFuqPXp24sKKuyeCQCrOx9tUL44qLq6e9KnRJ3hUhjFIYyNEFo043qLgOKpvxE70J2JITBcNEcUM02hVfilLr8yAwyypPY2FSc07lEPKA7gFEuamzcUFzwiikhJoCqvfwU2Ncqi1ATtpoEuCmHk8UB3UmwquJ2hSpg5nAQJvYclk9I8W4ABkkXzQd40B8YXH9Lse6rTBaMtmy3ebWJJ5EeqlpjQdth3WOqtJ3mATJ0Dc24icvgsv/ABF0hzHtDHEC0k5gQ6Tabxb3OBX2hUbRyhxlx3TAFhGgHlxQqe0f8tt7iQbmw3BZ1RsZtmpnLS4uvI1u6HNBIPIhTeSGA1JzEMLQZE5uyJiSTAnn5LLqvHZfmBJdJGvi7z0Sp7TLy0VDmgBjZMBoBEGeV1AQ0C4EyCWyZPNwB3a3shUKcjKBBByOsTlIEF/Hw42V2ptjK2o1oH+Y3L4S7NAtBJJWVRqwSTckHlLriTxsSqLeCwPWmQCcsgjncgcgBqtFuBAJLn5I/SJJjxmdOJ1HNTo4jI1rG9kMaHOM3zEEkk7yS4fRPswNquLqnZGcSRJdlyuzEGP9J5yQg1th0D1gJJIDgB/qLjaAbWgid3gjdJ2kW7QaMwaSMoJtLXf/AD91dfjaTGABoLY1A0Il4nfMREc1k47pGAHtLSIALWuzWJkOIzOlwg6GdToqOUqCSTY8y5hJ80kWpjQTJB8AI8LpLI97NRQ6xHNHmmOGK3rIJqqDkY0k2RNAPNLMUfImNNNMViSoh7keGneFLqk0wBriiNKlCUpqhuak229EAHBIsCgHnhJ705oKJolFCLuagXorsPyURgSdFdQLr4UviimOCd/afJCFM8CqDjElY3SDpUaHZESRIJvdH2hjjTAyjv5LielNd1SsC4Q0tHifDfos2rFWttbEVHOcS8zObLppBHDeqOO2k52S57I4WBPfuW1gCGN0Bh0uadAZExBvbMDwF7wsTG4Vz3uAnK2BfmJngfllZxT4PbjmgtLWFvEtBIPEGNYssuvqTxunqktgaW9NVXqYgmL6fRT6IPdHj+UMQUfLHqhb0UpVjBOBc0RMu4xYZXa7vl9VULkXDajhDjrGtvsqjSrYw9oOOYTpMG9xJHCBY6W4LV6PbXo0ngOZMtyuJgxqTltbcuZdX1J3/wAKVBp3Wjf3XV1HVbT2+19QhvYE20dERukRvlYOIxku4OBMG+WDy4RZANYbz537yPNAqVAeP7pofNH7J0I1ncvRJFez9LNtiphc1N3VljyD2STIfD7i4F5/2q10H226u7Kc8NYH1HOEgCIHaG9xzGOXJcLiq1RrjTeey6p1bmuubku/VNoMQeMFdl0QoPyvcxsNL82drruvmZn7gRcHy35NdNtGrNQU6TsxfAykFsEO7UyLWDp8Fo4k0GFrXPGZxDQBeCeMaLluj7agq1a9R/aBNNpkvDWuDSXOdrN227rqrjNvYdj6beuBaAKj5lxcTmNoEgAkCy529RqZXdu2YyCc2mu9ZuPw4As+xtcX8IWd0K6WHEVXNpyRoGugNsTLtAZgD1Wzt/KIuwtccpYTB72mdASJFu8CZ5XydR0nEc5hsARDRUBmTGl5EknhfdOq6ZuyXEXLZ4SuV2Bj6LagaTdriGZTmaW1GudLT80A0zaf1bohb74a81nOJDbuGgBkiAAY3E33gJfJYeko/wDh5kjgm/w9bezDDQTBLrmOd49VfkLU7tjFmVyZwHco/BFdU7DsOoCicGw6ALXtU+OUdhXIbsMV1xwDeCj8A3gr7UyOPOHTimRoV152e3h9Ehs1n9oT9KZHJipUGhQ3Zt4XYHZVL+weqG7YtM7iO4lT3PjzXpRhmhmeDmjmBHMi64Tap6xgLAczSSRd0C19JnU+yvUv6i4IUaQeHPymWkAnWJAsPrwXnIxDRQq1Wk53OysaSyzTJvABm5PBT9GvRqNw7WYd1N4a5+UGQJaCRIkaRBXJ4jaZJrB8AuAgOF7F3ZLjckS2++xVQbVIzuntOmYJaZJN7cJNgsiriS50ldJeqzZEsRW0toI5IDXb96d9UlQe+FpCe4qBKGX3T5lUEcwR6eCePl7jPmhsePrZIjsi+o5cSgLhiMwkSBw4i90XPIhvj78lWomDrruMjyOmqnSrEGIA47oibD3uUE61Mgwbb1FlAu0N5gC/v+UJ75MqdOqfz9dUDmnFiDKSCRxKSo9A6VbcZWxLXdmJAeGQTBbLstoMNaOMZokwV3WG6cYQUGtpuIeSGjN2gCXfMQBYAHNYCwOi8Qb8w43PmNfJEp1i11iWxvkyNQTbks3n/FeqdKtutwtPLhSagqiXPcSREkucSbFxdJtoSYndwT9oueS6pJgAEzcyDB43t3DdoqlbaLzTDHHODBvJy5bANva31VQtJba4nzgeqkmD1Xo/00w9CjmaQ2oG9lrQ4jSxNzLtxGui5Xae2jXbGZxAe94DrAZgDIG68rHwjAGuGdglo1FuJHfw4qn1t9VmcTda9q6vYHSHJUBqzDJIyxmzNaGNAMbpXWVumByNywBUF80mGtc6MsmDJi1t25eXUMTlJ0v3zv4d6v09pFwDSQQDMW3ls+cDwBWeuJbrU6x75sFxzGAera1sGwBcRLtAJ3X71fx3SSjTZmLs18oDYkm3pdeE7R26+w+IdeHOa0uyhx3COECOCr19ukiz3GdZMkxoZjmuU4v+NWz/AF9BP29QFM1C8QIBi5k7gBqr1KuCARcESO4rwnZnTFnVVWVZ7UZLkgQ5pjjuN+a6bZ39TWBjWOcW5MsES4uEbz37uBWL7RfXmvUut5JxUPBcTS/qTRNJ7pAe12UAGdYh190mPBaOG6d4U0BVfVa3cRMnMBcAD3cLPtU9HTdYlmXLbM/qJg672sY9wc6YBbEQBr6+St1umeFDi0PD3TGVsEklwbAGup9EvdT0rfDwkXBUcJtJlRsi2kzA1E6qz1o4qfol4sYHTbEAUMppl7XETIka7r2MSddy8t6RYHBsZaQ5rdIBdn4EzH6j/wAQvYdtupOouNT5WjNMAxH8L586ZdIqdfEOcxoDIiNJg6xNk43rr46fJz9c1jqvaJ0+/FZ5MomIrSUFtRfRjz0Zml0N5Th9kJ71UTzWTblAFMHoJhyk9ssHIn7IbDKsUh2XD/dPp90AQisZPv3uQAJI5q1TPZ80AolJ3AIbn+W9MX/ugRKdN1g4pIi6GkHQ/TRRc10qRLvc/lSzuy/KYHfCKiXW3qTSU5YTuPmVN2CI4HuLvwFANzjvnd6aJU38VIUnj9PpKFUY4bkBw9S6xVm0XFT6ipPy+iKO+pop06yj8HVcLMPorFPZdSLtKCJqSpGse5Tp7ErONh5kBX6nQ/EZQSWgd8lQU21yGkbio9ctfC9E6hYcxAWhhegZIk1AJ5Ex3LPyNa5uhjnMcHMcQRoRYjuKTce6c2YzMzJmZmZ4yuzof03pE9qo88mgD7FWGf06wrTdz/EgfRqzeuIsnTmndLazqeR1VzgCCGmYNonv7+JWjX/qDiTSpAVn5mEyRwBaWg/3XG/gulp9A8ARLmPPPO/8q2OguADRFFx/8j//AGXC9+L/AI6yeR5ntLpTiKoIfVe4HcTu4TrF9OawcQZXoXSvYeGoUy5lJzzvGZxDB/cXA+EEFee1zNwIG4XP1Xbi82bzHPr2n9UHlQLkc0UmUm7121zQ1Qqjkd72jfKG7KQkAA9TGnvikKE6IjaBjf8ARVAWuCLQqmePHuUHYXLxKnTBsNEDuAEXmb8IKK18iOPBVQ68E8kehWt3b95QJzY3d6E9hiUdr5ScLKaKpPI+RSVxrUk0aJxJzfp8gpnGn/Tv3D7ITqUPI5H0JH2UqODcdWkaxrwVQviL6DyRXYqN29Dx+GywR7KDm7Pj+VFap2hDT2Du3xrCzK2PJ3QtSoz/ACnwD+k+gWK4Em6kq2CsxJhWKOKfun0/CBhaUz4LYwuyicvP8hL1iyagKlSPlcPLhzalVqOy3JHiujxHRgtNgI1sD9FWxmwZa2DF+fcuc8kq3lm4BrjvdA35jH0XQ4vZlU02kFx/3w3/ALXR9nbEy0Kk8RGg/Vz93Xa4PZYNFgMbjcT9lx78n346c8vP6Wwq5Y8OJ3RDn+MyVo7P6HV+pBzBvcJPnx8V3D6DA2M48o9CrNFzA0DMNOMei43ydV0nMjj9jdFaoImq8Cb/AC3tyV13RRwN6jiJm+X+6eC6Wi9nsftKsCozgfoufXXTcxRwWygGRMaclojBDKBOikx3BseamSFy9db1xfTXAEMgHUX3xqvLNo4c3AIgWFrfRe29J8IH0HQLrxjbg6rM12syD3/uvX4Pnxw8n1y9SzvT+FVrPsd6liX9oqFO5Xvjyq8hFbiD7AVirQEc7qq+lC1oI2s6NT5qx1pOuqqDnKM0gEa314j1hQEzx9PDRQkTPkp5m6RUk7jlaPEqNemIkRbT9vJBVr2fJ5FFZZ3I+wnqtDmzw9wgZ7dyC+xtrpWQaNVXMJTkyYg/VZ/gGaZ9lMr7midPokp7NYvsoRXa3/8AX/aV2mK2QIZpzsd43rjH1x1oI46x53XV0sY00wSZ7zPqtVhhdIcAd14PC+gWKzDbjIvzXXNy1KZI+/dZc/iMPlqHztN/QIrpNkbJa6i4RMi8gnylYu1NiBobAI1+q6HoltCWuBtG68wm23UaQ2159jRc5LK3bHO7J2aMxtPh+V1FDCBoboI7u/7LL2XV7UwBOb1A/C03YrskWnw/KnctXmyOow7C91yDppYaeKsVtl9nUWPBYuBx5sd6uu2lb9yuP59N+0aLdnw0jNr73KywtEAmfF35WGMfz+6d2LJ3lT87v09v+N1zqX9o+v1TjGtGgHouedixvMd5hRGMG5X809nRnaQSbj+C5s48cfsm/wAQHf5fdL4lnbqG7TPFDqbUPFc8Noe5CZ2LPP0XP8m/0jXxe0yWkce5eR9OsZmqm67jH40BpJIgc15rt+rmeSu3j4yuffWxg1HKYxRj5W+SG9QXqcVg48/2geaG7FE8J4xKE1smB629Ub4V4OkRqgZgd+SN3khNeNCrrKbeF7afhKth2ECLQSRxvFiQNPyhitmt2fH3wSadyQpZTuIGt92+yNTc3u9fNACpTLL7jr+/mq73Srda4gE/ZVRSJ92VgeiYcFtYWmIHA+7LJo0Ce8ex3K/hKbpEi41uIvpdZ6It1HGTDQfNJTcTxjzCS5a2sY3CEER9Rv0C29k05pEHUcNdEbEYQFwMCRzJ+gHqrWFpwF6HJT2dTc0uF4Ohgj0hPWwMvB+qudXebohCAeCw4YDEe+UqrtJ5Pv6K7Kr12yPf3RVHA2IK1GlUmUY9yrTSpguYevCsOxXAn1WaKhSNVMF44k8U7sYY18rfdZ3XJComC2a6RxSpuqqBqKi2a6b4rmqgeouxB5eQQXPivc29FEYwjeqfXpxUQC2xj4ZM6z3+eq5PFdq/qVu7df2beXleVz1N/ZIUFB6iAi1m3QgVBBwU6OLczQ24G48k1UIRKo0KePa75gRzEfj77kQVKZ0cDy0PqsopkxdbJYIjKDz7Ujysq3UkaHw1VOmfDgVMYtw3z3gH91MEahvcny09VGo+SY053RHYmdfyPI/lRbSzaboB4cu5VBMLiCCRAhwg/byIBVzDVHAOjU29UCnhyCARrBPPkFqUsPHIETx8PqsdVqJsrvgb+dkyk5zeASXPY07Y0pUwFBtSU7nL0OJy1IoZqJg5FTchuScUPMgVuXgpwgl5UmDjCCTgolIeaZ8IIpgVHxTPcinLk0lQB/lSc8IHJQyUPrgmNRETJTtchOemzoAbXgsjnP28dVzdSxPBdFjHdn6dywcZa/HxUVHqg8GN3KVQLYP8rSw9Xs9/NUsQZQBqPsglSKYlBFOGpkxQTmEgJ7/sotKnTPgUESLgaLWospubkbYkRGs21v5qk3KQZFzEHUDUnx0HitHDUWiCDuGnqOR8bqWrBtTO/h5KzUqWiTpG6Dx8Z+ymXNA4jdy4Ko7EzMkmN5knzXL+tw3V+4TobhwcPGQUkR2rVPMqg1nfx1RM1l3ckzUS6xClQe8e7oojnniFDrPHxt9UJ9bl9kI1j7/lBaNTn4KDq3h3x9FVNfvUTiTyQXOtP82+6Y1x3ngFnPxPM+EfVQOJ7vfigvPxJ3+iCcYd3vwVJ9WUMvQXvi51PlZOcTzB75Wf1x3WTdYguuxXcl107/fkqPW8lIVEFvruafriqPXc1JtXmgtVXSFm4mmfJWhVUHmUVkVJBvCBUWlUojv7vfcqNanCgquCiiEIZQRKZShNlQMk03TkJlRYa2dLnhxAVrBvnsG3fbjCo0qkEQYPpwur1Edq5km37hZqr1UyOMBAqPO48+Y98EXQRPl3yoMqt0gg8rgzyXNovhKm4A8xokrDKoAuB6/YpIOnYphJJdnMxTRZJJBUe5BqFJJBXOqTxdJJEBchOKSSKSZMkgYqJTpIGSCSSBgURuqZJARmqi/U9ySSAbx9Fn4g280kkFMm6ZJJRSGqTvykkgiFFySSoi3VHpmCYtfckkg2XiwVRov4n6JJLlf61EqjzJuUkkkH/9k="/>
          <p:cNvSpPr>
            <a:spLocks noChangeAspect="1" noChangeArrowheads="1"/>
          </p:cNvSpPr>
          <p:nvPr/>
        </p:nvSpPr>
        <p:spPr bwMode="auto">
          <a:xfrm>
            <a:off x="63500" y="-695325"/>
            <a:ext cx="1905000" cy="1428750"/>
          </a:xfrm>
          <a:prstGeom prst="rect">
            <a:avLst/>
          </a:prstGeom>
          <a:noFill/>
          <a:ln w="9525">
            <a:noFill/>
            <a:miter lim="800000"/>
            <a:headEnd/>
            <a:tailEnd/>
          </a:ln>
        </p:spPr>
        <p:txBody>
          <a:bodyPr/>
          <a:lstStyle/>
          <a:p>
            <a:endParaRPr lang="hu-HU">
              <a:latin typeface="Franklin Gothic Book" pitchFamily="34" charset="0"/>
            </a:endParaRPr>
          </a:p>
        </p:txBody>
      </p:sp>
      <p:pic>
        <p:nvPicPr>
          <p:cNvPr id="11270" name="Kép 1" descr="F:\Munka\Iratminták\Új mappa\címer.jpg"/>
          <p:cNvPicPr>
            <a:picLocks noChangeAspect="1" noChangeArrowheads="1"/>
          </p:cNvPicPr>
          <p:nvPr/>
        </p:nvPicPr>
        <p:blipFill>
          <a:blip r:embed="rId3" cstate="print"/>
          <a:srcRect/>
          <a:stretch>
            <a:fillRect/>
          </a:stretch>
        </p:blipFill>
        <p:spPr bwMode="auto">
          <a:xfrm>
            <a:off x="4427538" y="333375"/>
            <a:ext cx="369887" cy="661988"/>
          </a:xfrm>
          <a:prstGeom prst="rect">
            <a:avLst/>
          </a:prstGeom>
          <a:noFill/>
          <a:ln w="9525">
            <a:noFill/>
            <a:miter lim="800000"/>
            <a:headEnd/>
            <a:tailEnd/>
          </a:ln>
        </p:spPr>
      </p:pic>
    </p:spTree>
  </p:cSld>
  <p:clrMapOvr>
    <a:masterClrMapping/>
  </p:clrMapOvr>
  <p:transition spd="slow" advClick="0" advTm="12000">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4098" name="Title 1"/>
          <p:cNvSpPr>
            <a:spLocks noGrp="1"/>
          </p:cNvSpPr>
          <p:nvPr>
            <p:ph type="title"/>
          </p:nvPr>
        </p:nvSpPr>
        <p:spPr>
          <a:xfrm>
            <a:off x="304800" y="908720"/>
            <a:ext cx="8686800" cy="1728192"/>
          </a:xfrm>
        </p:spPr>
        <p:txBody>
          <a:bodyPr>
            <a:normAutofit fontScale="90000"/>
          </a:bodyPr>
          <a:lstStyle/>
          <a:p>
            <a:pPr marL="63500" algn="ctr" eaLnBrk="1" fontAlgn="auto" hangingPunct="1">
              <a:spcAft>
                <a:spcPts val="0"/>
              </a:spcAft>
              <a:defRPr/>
            </a:pPr>
            <a:r>
              <a:rPr lang="hu-HU" sz="2800" b="1" dirty="0" smtClean="0"/>
              <a:t/>
            </a:r>
            <a:br>
              <a:rPr lang="hu-HU" sz="2800" b="1" dirty="0" smtClean="0"/>
            </a:br>
            <a:r>
              <a:rPr lang="en-US" sz="1800" b="1" dirty="0" smtClean="0">
                <a:solidFill>
                  <a:srgbClr val="002060"/>
                </a:solidFill>
                <a:latin typeface="+mn-lt"/>
              </a:rPr>
              <a:t>Ministry of Public Administration and</a:t>
            </a:r>
            <a:r>
              <a:rPr lang="hu-HU" sz="1800" b="1" dirty="0" smtClean="0">
                <a:solidFill>
                  <a:srgbClr val="002060"/>
                </a:solidFill>
                <a:latin typeface="+mn-lt"/>
              </a:rPr>
              <a:t> Justice</a:t>
            </a:r>
            <a:br>
              <a:rPr lang="hu-HU" sz="1800" b="1" dirty="0" smtClean="0">
                <a:solidFill>
                  <a:srgbClr val="002060"/>
                </a:solidFill>
                <a:latin typeface="+mn-lt"/>
              </a:rPr>
            </a:br>
            <a:r>
              <a:rPr lang="hu-HU" sz="1800" b="1" dirty="0" smtClean="0">
                <a:solidFill>
                  <a:srgbClr val="002060"/>
                </a:solidFill>
                <a:latin typeface="+mn-lt"/>
              </a:rPr>
              <a:t/>
            </a:r>
            <a:br>
              <a:rPr lang="hu-HU" sz="1800" b="1" dirty="0" smtClean="0">
                <a:solidFill>
                  <a:srgbClr val="002060"/>
                </a:solidFill>
                <a:latin typeface="+mn-lt"/>
              </a:rPr>
            </a:br>
            <a:r>
              <a:rPr lang="hu-HU" sz="1800" b="1" dirty="0" smtClean="0">
                <a:solidFill>
                  <a:srgbClr val="002060"/>
                </a:solidFill>
                <a:latin typeface="+mn-lt"/>
              </a:rPr>
              <a:t/>
            </a:r>
            <a:br>
              <a:rPr lang="hu-HU" sz="1800" b="1" dirty="0" smtClean="0">
                <a:solidFill>
                  <a:srgbClr val="002060"/>
                </a:solidFill>
                <a:latin typeface="+mn-lt"/>
              </a:rPr>
            </a:br>
            <a:r>
              <a:rPr lang="en-US" sz="1800" b="1"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mn-lt"/>
                <a:cs typeface="Arial" pitchFamily="34" charset="0"/>
              </a:rPr>
              <a:t/>
            </a:r>
            <a:br>
              <a:rPr lang="en-US" sz="1800" b="1"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mn-lt"/>
                <a:cs typeface="Arial" pitchFamily="34" charset="0"/>
              </a:rPr>
            </a:br>
            <a:r>
              <a:rPr lang="en-US" sz="2800" b="1" dirty="0" smtClean="0">
                <a:solidFill>
                  <a:srgbClr val="002060"/>
                </a:solidFill>
                <a:latin typeface="+mn-lt"/>
              </a:rPr>
              <a:t/>
            </a:r>
            <a:br>
              <a:rPr lang="en-US" sz="2800" b="1" dirty="0" smtClean="0">
                <a:solidFill>
                  <a:srgbClr val="002060"/>
                </a:solidFill>
                <a:latin typeface="+mn-lt"/>
              </a:rPr>
            </a:br>
            <a:endParaRPr lang="en-US" dirty="0" smtClean="0">
              <a:solidFill>
                <a:srgbClr val="002060"/>
              </a:solidFill>
              <a:latin typeface="+mn-lt"/>
            </a:endParaRPr>
          </a:p>
        </p:txBody>
      </p:sp>
      <p:sp>
        <p:nvSpPr>
          <p:cNvPr id="12291" name="AutoShape 5" descr="data:image/jpg;base64,/9j/4AAQSkZJRgABAQAAAQABAAD/2wCEAAkGBhMSERUUExQVFBUVGBcVFBcWGBQUFRcVFhQVFBQVFRcXHCYeFxkjGRQUHy8gJCcpLCwsFR4xNTAqNSYrLCkBCQoKDgwOFQ8PGikcHBwpKSkpKSkpLCkpKSkpKSwpKSkpKSkpLCksKSkpKSkpLCwpKSkpKSwsKSkpLCksKSwsKf/AABEIAMIBAwMBIgACEQEDEQH/xAAcAAABBQEBAQAAAAAAAAAAAAADAAECBAUGBwj/xAA8EAABAwIDBAgFAwIGAwEAAAABAAIRAyEEEjEFQVFhBhMicYGRofAUMrHB0ULh8QdSFSNigpKyg9Lycv/EABkBAQEBAQEBAAAAAAAAAAAAAAABAgMEBf/EAB4RAQEBAQADAQEBAQAAAAAAAAABEQIDEiETMUFR/9oADAMBAAIRAxEAPwD0Y0kB9IK25pKj1HJddc8Zz6KA7DrYdQCE6ir7GMd+GQXUFsvpIFSmr7JjJdRUDTWhUagOpq6mKZYoEK05qEWJq4FCaEYMUS1TTA4SUiE0Jq4UJJJIhwptKGERoQFBSLlKnTJTmko0i0SrFKkhNarDHoYm1sKFZ9vwphyhiWDLf7blNHPbUAN3EBwmACdObR8y4nGY4uOUktve0GTxI5t3T8wut/pHten2sry52kQLOGkEQ6R5LM2MGPb2gXES45rw50xI3wN2/NuusX60q4bCtp9sCXCIPZAJ/SGy4n5p7x4LTZgS4EhzMpGYuhrXSPmGYnQgxBtZDx2LZ1VRjacdkSQdDoSATG4GQAZCr7O2wOrphzyc3ZexgykNaSCXE3MtgxIEOGqitrA7Ppn5nQDPzEaN+SQXQbGe0NSLWAWiMG9wYZhsCCRTYyMuVsHLM23HTfZVtkbVAa7IzK2wFiAbSSY1H5V3Z9N7iTJjNmLZsL6tiwtu5+WoglPYzSTDqoyhxID3OcReSAd5E2i5eDwKnjcJRFMnratwAAalQFtjEsBkdy1KNAtY4/qubC8jcdZgQPBcVtHHZah1kjKZ7jdsiIudOGqt+JFb4LCixIB4F1WfGCkrQxNIfNrvnMTyntDdySWVesB8KTKiA6kUmmLKsrDqoKBUqBMWcyo9QTuRUHvCrVHAq06gUL4YqiqaaG6gtEYeEvhwmpjHfQQ+pWycGouwKauMYthQcFo18KqrqCamKpamLFbGHPBSOEKauKGRRLVddRTfDJpioxqMymjDDKQammHpkqWSVNgUurUEG0lMUvFSapq6BkFZ22GHLZ0ceMb99lqt1hYO26xDiGOa4n9PzG3dopRxW0cMHFxgWcBmBsDDSGwNBJP/ABRNlYDK021k245iLA2FgBfRa20MDlpOgiXOE3OvVTz8e6FzWMa9lMwYMukCdzt/kPcrDSG3McxmYC5iBpYkXIjeNFh4LHEODomPlDuEkgfX0UKlObnjHPfuQmUexM8vT87uSiuv2V0jaWFmXtPyC14As6eFgLc+ULqtgbRBfeS4nK6bQN0HSAWnvleX7PEES4Nm4zcjYkevgtLZ21zTqDKTmBtNmkRB4c7qyo9sdUBG4yuN6QUqbHEmO82H77lXwfSKqW5AMuUgC4JM6aWI+yy+km0ddC4wTPEa5d06eq3evjMjnK20HZjDzE2tPhcyksyriO0YnyCdctbfSgrJzdUmuO9SFVdXNabZFuqPXp24sKKuyeCQCrOx9tUL44qLq6e9KnRJ3hUhjFIYyNEFo043qLgOKpvxE70J2JITBcNEcUM02hVfilLr8yAwyypPY2FSc07lEPKA7gFEuamzcUFzwiikhJoCqvfwU2Ncqi1ATtpoEuCmHk8UB3UmwquJ2hSpg5nAQJvYclk9I8W4ABkkXzQd40B8YXH9Lse6rTBaMtmy3ebWJJ5EeqlpjQdth3WOqtJ3mATJ0Dc24icvgsv/ABF0hzHtDHEC0k5gQ6Tabxb3OBX2hUbRyhxlx3TAFhGgHlxQqe0f8tt7iQbmw3BZ1RsZtmpnLS4uvI1u6HNBIPIhTeSGA1JzEMLQZE5uyJiSTAnn5LLqvHZfmBJdJGvi7z0Sp7TLy0VDmgBjZMBoBEGeV1AQ0C4EyCWyZPNwB3a3shUKcjKBBByOsTlIEF/Hw42V2ptjK2o1oH+Y3L4S7NAtBJJWVRqwSTckHlLriTxsSqLeCwPWmQCcsgjncgcgBqtFuBAJLn5I/SJJjxmdOJ1HNTo4jI1rG9kMaHOM3zEEkk7yS4fRPswNquLqnZGcSRJdlyuzEGP9J5yQg1th0D1gJJIDgB/qLjaAbWgid3gjdJ2kW7QaMwaSMoJtLXf/AD91dfjaTGABoLY1A0Il4nfMREc1k47pGAHtLSIALWuzWJkOIzOlwg6GdToqOUqCSTY8y5hJ80kWpjQTJB8AI8LpLI97NRQ6xHNHmmOGK3rIJqqDkY0k2RNAPNLMUfImNNNMViSoh7keGneFLqk0wBriiNKlCUpqhuak229EAHBIsCgHnhJ705oKJolFCLuagXorsPyURgSdFdQLr4UviimOCd/afJCFM8CqDjElY3SDpUaHZESRIJvdH2hjjTAyjv5LielNd1SsC4Q0tHifDfos2rFWttbEVHOcS8zObLppBHDeqOO2k52S57I4WBPfuW1gCGN0Bh0uadAZExBvbMDwF7wsTG4Vz3uAnK2BfmJngfllZxT4PbjmgtLWFvEtBIPEGNYssuvqTxunqktgaW9NVXqYgmL6fRT6IPdHj+UMQUfLHqhb0UpVjBOBc0RMu4xYZXa7vl9VULkXDajhDjrGtvsqjSrYw9oOOYTpMG9xJHCBY6W4LV6PbXo0ngOZMtyuJgxqTltbcuZdX1J3/wAKVBp3Wjf3XV1HVbT2+19QhvYE20dERukRvlYOIxku4OBMG+WDy4RZANYbz537yPNAqVAeP7pofNH7J0I1ncvRJFez9LNtiphc1N3VljyD2STIfD7i4F5/2q10H226u7Kc8NYH1HOEgCIHaG9xzGOXJcLiq1RrjTeey6p1bmuubku/VNoMQeMFdl0QoPyvcxsNL82drruvmZn7gRcHy35NdNtGrNQU6TsxfAykFsEO7UyLWDp8Fo4k0GFrXPGZxDQBeCeMaLluj7agq1a9R/aBNNpkvDWuDSXOdrN227rqrjNvYdj6beuBaAKj5lxcTmNoEgAkCy529RqZXdu2YyCc2mu9ZuPw4As+xtcX8IWd0K6WHEVXNpyRoGugNsTLtAZgD1Wzt/KIuwtccpYTB72mdASJFu8CZ5XydR0nEc5hsARDRUBmTGl5EknhfdOq6ZuyXEXLZ4SuV2Bj6LagaTdriGZTmaW1GudLT80A0zaf1bohb74a81nOJDbuGgBkiAAY3E33gJfJYeko/wDh5kjgm/w9bezDDQTBLrmOd49VfkLU7tjFmVyZwHco/BFdU7DsOoCicGw6ALXtU+OUdhXIbsMV1xwDeCj8A3gr7UyOPOHTimRoV152e3h9Ehs1n9oT9KZHJipUGhQ3Zt4XYHZVL+weqG7YtM7iO4lT3PjzXpRhmhmeDmjmBHMi64Tap6xgLAczSSRd0C19JnU+yvUv6i4IUaQeHPymWkAnWJAsPrwXnIxDRQq1Wk53OysaSyzTJvABm5PBT9GvRqNw7WYd1N4a5+UGQJaCRIkaRBXJ4jaZJrB8AuAgOF7F3ZLjckS2++xVQbVIzuntOmYJaZJN7cJNgsiriS50ldJeqzZEsRW0toI5IDXb96d9UlQe+FpCe4qBKGX3T5lUEcwR6eCePl7jPmhsePrZIjsi+o5cSgLhiMwkSBw4i90XPIhvj78lWomDrruMjyOmqnSrEGIA47oibD3uUE61Mgwbb1FlAu0N5gC/v+UJ75MqdOqfz9dUDmnFiDKSCRxKSo9A6VbcZWxLXdmJAeGQTBbLstoMNaOMZokwV3WG6cYQUGtpuIeSGjN2gCXfMQBYAHNYCwOi8Qb8w43PmNfJEp1i11iWxvkyNQTbks3n/FeqdKtutwtPLhSagqiXPcSREkucSbFxdJtoSYndwT9oueS6pJgAEzcyDB43t3DdoqlbaLzTDHHODBvJy5bANva31VQtJba4nzgeqkmD1Xo/00w9CjmaQ2oG9lrQ4jSxNzLtxGui5Xae2jXbGZxAe94DrAZgDIG68rHwjAGuGdglo1FuJHfw4qn1t9VmcTda9q6vYHSHJUBqzDJIyxmzNaGNAMbpXWVumByNywBUF80mGtc6MsmDJi1t25eXUMTlJ0v3zv4d6v09pFwDSQQDMW3ls+cDwBWeuJbrU6x75sFxzGAera1sGwBcRLtAJ3X71fx3SSjTZmLs18oDYkm3pdeE7R26+w+IdeHOa0uyhx3COECOCr19ukiz3GdZMkxoZjmuU4v+NWz/AF9BP29QFM1C8QIBi5k7gBqr1KuCARcESO4rwnZnTFnVVWVZ7UZLkgQ5pjjuN+a6bZ39TWBjWOcW5MsES4uEbz37uBWL7RfXmvUut5JxUPBcTS/qTRNJ7pAe12UAGdYh190mPBaOG6d4U0BVfVa3cRMnMBcAD3cLPtU9HTdYlmXLbM/qJg672sY9wc6YBbEQBr6+St1umeFDi0PD3TGVsEklwbAGup9EvdT0rfDwkXBUcJtJlRsi2kzA1E6qz1o4qfol4sYHTbEAUMppl7XETIka7r2MSddy8t6RYHBsZaQ5rdIBdn4EzH6j/wAQvYdtupOouNT5WjNMAxH8L586ZdIqdfEOcxoDIiNJg6xNk43rr46fJz9c1jqvaJ0+/FZ5MomIrSUFtRfRjz0Zml0N5Th9kJ71UTzWTblAFMHoJhyk9ssHIn7IbDKsUh2XD/dPp90AQisZPv3uQAJI5q1TPZ80AolJ3AIbn+W9MX/ugRKdN1g4pIi6GkHQ/TRRc10qRLvc/lSzuy/KYHfCKiXW3qTSU5YTuPmVN2CI4HuLvwFANzjvnd6aJU38VIUnj9PpKFUY4bkBw9S6xVm0XFT6ipPy+iKO+pop06yj8HVcLMPorFPZdSLtKCJqSpGse5Tp7ErONh5kBX6nQ/EZQSWgd8lQU21yGkbio9ctfC9E6hYcxAWhhegZIk1AJ5Ex3LPyNa5uhjnMcHMcQRoRYjuKTce6c2YzMzJmZmZ4yuzof03pE9qo88mgD7FWGf06wrTdz/EgfRqzeuIsnTmndLazqeR1VzgCCGmYNonv7+JWjX/qDiTSpAVn5mEyRwBaWg/3XG/gulp9A8ARLmPPPO/8q2OguADRFFx/8j//AGXC9+L/AI6yeR5ntLpTiKoIfVe4HcTu4TrF9OawcQZXoXSvYeGoUy5lJzzvGZxDB/cXA+EEFee1zNwIG4XP1Xbi82bzHPr2n9UHlQLkc0UmUm7121zQ1Qqjkd72jfKG7KQkAA9TGnvikKE6IjaBjf8ARVAWuCLQqmePHuUHYXLxKnTBsNEDuAEXmb8IKK18iOPBVQ68E8kehWt3b95QJzY3d6E9hiUdr5ScLKaKpPI+RSVxrUk0aJxJzfp8gpnGn/Tv3D7ITqUPI5H0JH2UqODcdWkaxrwVQviL6DyRXYqN29Dx+GywR7KDm7Pj+VFap2hDT2Du3xrCzK2PJ3QtSoz/ACnwD+k+gWK4Em6kq2CsxJhWKOKfun0/CBhaUz4LYwuyicvP8hL1iyagKlSPlcPLhzalVqOy3JHiujxHRgtNgI1sD9FWxmwZa2DF+fcuc8kq3lm4BrjvdA35jH0XQ4vZlU02kFx/3w3/ALXR9nbEy0Kk8RGg/Vz93Xa4PZYNFgMbjcT9lx78n346c8vP6Wwq5Y8OJ3RDn+MyVo7P6HV+pBzBvcJPnx8V3D6DA2M48o9CrNFzA0DMNOMei43ydV0nMjj9jdFaoImq8Cb/AC3tyV13RRwN6jiJm+X+6eC6Wi9nsftKsCozgfoufXXTcxRwWygGRMaclojBDKBOikx3BseamSFy9db1xfTXAEMgHUX3xqvLNo4c3AIgWFrfRe29J8IH0HQLrxjbg6rM12syD3/uvX4Pnxw8n1y9SzvT+FVrPsd6liX9oqFO5Xvjyq8hFbiD7AVirQEc7qq+lC1oI2s6NT5qx1pOuqqDnKM0gEa314j1hQEzx9PDRQkTPkp5m6RUk7jlaPEqNemIkRbT9vJBVr2fJ5FFZZ3I+wnqtDmzw9wgZ7dyC+xtrpWQaNVXMJTkyYg/VZ/gGaZ9lMr7midPokp7NYvsoRXa3/8AX/aV2mK2QIZpzsd43rjH1x1oI46x53XV0sY00wSZ7zPqtVhhdIcAd14PC+gWKzDbjIvzXXNy1KZI+/dZc/iMPlqHztN/QIrpNkbJa6i4RMi8gnylYu1NiBobAI1+q6HoltCWuBtG68wm23UaQ2159jRc5LK3bHO7J2aMxtPh+V1FDCBoboI7u/7LL2XV7UwBOb1A/C03YrskWnw/KnctXmyOow7C91yDppYaeKsVtl9nUWPBYuBx5sd6uu2lb9yuP59N+0aLdnw0jNr73KywtEAmfF35WGMfz+6d2LJ3lT87v09v+N1zqX9o+v1TjGtGgHouedixvMd5hRGMG5X809nRnaQSbj+C5s48cfsm/wAQHf5fdL4lnbqG7TPFDqbUPFc8Noe5CZ2LPP0XP8m/0jXxe0yWkce5eR9OsZmqm67jH40BpJIgc15rt+rmeSu3j4yuffWxg1HKYxRj5W+SG9QXqcVg48/2geaG7FE8J4xKE1smB629Ub4V4OkRqgZgd+SN3khNeNCrrKbeF7afhKth2ECLQSRxvFiQNPyhitmt2fH3wSadyQpZTuIGt92+yNTc3u9fNACpTLL7jr+/mq73Srda4gE/ZVRSJ92VgeiYcFtYWmIHA+7LJo0Ce8ex3K/hKbpEi41uIvpdZ6It1HGTDQfNJTcTxjzCS5a2sY3CEER9Rv0C29k05pEHUcNdEbEYQFwMCRzJ+gHqrWFpwF6HJT2dTc0uF4Ohgj0hPWwMvB+qudXebohCAeCw4YDEe+UqrtJ5Pv6K7Kr12yPf3RVHA2IK1GlUmUY9yrTSpguYevCsOxXAn1WaKhSNVMF44k8U7sYY18rfdZ3XJComC2a6RxSpuqqBqKi2a6b4rmqgeouxB5eQQXPivc29FEYwjeqfXpxUQC2xj4ZM6z3+eq5PFdq/qVu7df2beXleVz1N/ZIUFB6iAi1m3QgVBBwU6OLczQ24G48k1UIRKo0KePa75gRzEfj77kQVKZ0cDy0PqsopkxdbJYIjKDz7Ujysq3UkaHw1VOmfDgVMYtw3z3gH91MEahvcny09VGo+SY053RHYmdfyPI/lRbSzaboB4cu5VBMLiCCRAhwg/byIBVzDVHAOjU29UCnhyCARrBPPkFqUsPHIETx8PqsdVqJsrvgb+dkyk5zeASXPY07Y0pUwFBtSU7nL0OJy1IoZqJg5FTchuScUPMgVuXgpwgl5UmDjCCTgolIeaZ8IIpgVHxTPcinLk0lQB/lSc8IHJQyUPrgmNRETJTtchOemzoAbXgsjnP28dVzdSxPBdFjHdn6dywcZa/HxUVHqg8GN3KVQLYP8rSw9Xs9/NUsQZQBqPsglSKYlBFOGpkxQTmEgJ7/sotKnTPgUESLgaLWospubkbYkRGs21v5qk3KQZFzEHUDUnx0HitHDUWiCDuGnqOR8bqWrBtTO/h5KzUqWiTpG6Dx8Z+ymXNA4jdy4Ko7EzMkmN5knzXL+tw3V+4TobhwcPGQUkR2rVPMqg1nfx1RM1l3ckzUS6xClQe8e7oojnniFDrPHxt9UJ9bl9kI1j7/lBaNTn4KDq3h3x9FVNfvUTiTyQXOtP82+6Y1x3ngFnPxPM+EfVQOJ7vfigvPxJ3+iCcYd3vwVJ9WUMvQXvi51PlZOcTzB75Wf1x3WTdYguuxXcl107/fkqPW8lIVEFvruafriqPXc1JtXmgtVXSFm4mmfJWhVUHmUVkVJBvCBUWlUojv7vfcqNanCgquCiiEIZQRKZShNlQMk03TkJlRYa2dLnhxAVrBvnsG3fbjCo0qkEQYPpwur1Edq5km37hZqr1UyOMBAqPO48+Y98EXQRPl3yoMqt0gg8rgzyXNovhKm4A8xokrDKoAuB6/YpIOnYphJJdnMxTRZJJBUe5BqFJJBXOqTxdJJEBchOKSSKSZMkgYqJTpIGSCSSBgURuqZJARmqi/U9ySSAbx9Fn4g280kkFMm6ZJJRSGqTvykkgiFFySSoi3VHpmCYtfckkg2XiwVRov4n6JJLlf61EqjzJuUkkkH/9k="/>
          <p:cNvSpPr>
            <a:spLocks noChangeAspect="1" noChangeArrowheads="1"/>
          </p:cNvSpPr>
          <p:nvPr/>
        </p:nvSpPr>
        <p:spPr bwMode="auto">
          <a:xfrm>
            <a:off x="63500" y="-695325"/>
            <a:ext cx="1905000" cy="1428750"/>
          </a:xfrm>
          <a:prstGeom prst="rect">
            <a:avLst/>
          </a:prstGeom>
          <a:noFill/>
          <a:ln w="9525">
            <a:noFill/>
            <a:miter lim="800000"/>
            <a:headEnd/>
            <a:tailEnd/>
          </a:ln>
        </p:spPr>
        <p:txBody>
          <a:bodyPr/>
          <a:lstStyle/>
          <a:p>
            <a:endParaRPr lang="hu-HU">
              <a:latin typeface="Franklin Gothic Book" pitchFamily="34" charset="0"/>
            </a:endParaRPr>
          </a:p>
        </p:txBody>
      </p:sp>
      <p:sp>
        <p:nvSpPr>
          <p:cNvPr id="12292" name="AutoShape 7" descr="data:image/jpg;base64,/9j/4AAQSkZJRgABAQAAAQABAAD/2wCEAAkGBhMSERUUExQVFBUVGBcVFBcWGBQUFRcVFhQVFBQVFRcXHCYeFxkjGRQUHy8gJCcpLCwsFR4xNTAqNSYrLCkBCQoKDgwOFQ8PGikcHBwpKSkpKSkpLCkpKSkpKSwpKSkpKSkpLCksKSkpKSkpLCwpKSkpKSwsKSkpLCksKSwsKf/AABEIAMIBAwMBIgACEQEDEQH/xAAcAAABBQEBAQAAAAAAAAAAAAADAAECBAUGBwj/xAA8EAABAwIDBAgFAwIGAwEAAAABAAIRAyEEEjEFQVFhBhMicYGRofAUMrHB0ULh8QdSFSNigpKyg9Lycv/EABkBAQEBAQEBAAAAAAAAAAAAAAABAgMEBf/EAB4RAQEBAQADAQEBAQAAAAAAAAABEQIDEiETMUFR/9oADAMBAAIRAxEAPwD0Y0kB9IK25pKj1HJddc8Zz6KA7DrYdQCE6ir7GMd+GQXUFsvpIFSmr7JjJdRUDTWhUagOpq6mKZYoEK05qEWJq4FCaEYMUS1TTA4SUiE0Jq4UJJJIhwptKGERoQFBSLlKnTJTmko0i0SrFKkhNarDHoYm1sKFZ9vwphyhiWDLf7blNHPbUAN3EBwmACdObR8y4nGY4uOUktve0GTxI5t3T8wut/pHten2sry52kQLOGkEQ6R5LM2MGPb2gXES45rw50xI3wN2/NuusX60q4bCtp9sCXCIPZAJ/SGy4n5p7x4LTZgS4EhzMpGYuhrXSPmGYnQgxBtZDx2LZ1VRjacdkSQdDoSATG4GQAZCr7O2wOrphzyc3ZexgykNaSCXE3MtgxIEOGqitrA7Ppn5nQDPzEaN+SQXQbGe0NSLWAWiMG9wYZhsCCRTYyMuVsHLM23HTfZVtkbVAa7IzK2wFiAbSSY1H5V3Z9N7iTJjNmLZsL6tiwtu5+WoglPYzSTDqoyhxID3OcReSAd5E2i5eDwKnjcJRFMnratwAAalQFtjEsBkdy1KNAtY4/qubC8jcdZgQPBcVtHHZah1kjKZ7jdsiIudOGqt+JFb4LCixIB4F1WfGCkrQxNIfNrvnMTyntDdySWVesB8KTKiA6kUmmLKsrDqoKBUqBMWcyo9QTuRUHvCrVHAq06gUL4YqiqaaG6gtEYeEvhwmpjHfQQ+pWycGouwKauMYthQcFo18KqrqCamKpamLFbGHPBSOEKauKGRRLVddRTfDJpioxqMymjDDKQammHpkqWSVNgUurUEG0lMUvFSapq6BkFZ22GHLZ0ceMb99lqt1hYO26xDiGOa4n9PzG3dopRxW0cMHFxgWcBmBsDDSGwNBJP/ABRNlYDK021k245iLA2FgBfRa20MDlpOgiXOE3OvVTz8e6FzWMa9lMwYMukCdzt/kPcrDSG3McxmYC5iBpYkXIjeNFh4LHEODomPlDuEkgfX0UKlObnjHPfuQmUexM8vT87uSiuv2V0jaWFmXtPyC14As6eFgLc+ULqtgbRBfeS4nK6bQN0HSAWnvleX7PEES4Nm4zcjYkevgtLZ21zTqDKTmBtNmkRB4c7qyo9sdUBG4yuN6QUqbHEmO82H77lXwfSKqW5AMuUgC4JM6aWI+yy+km0ddC4wTPEa5d06eq3evjMjnK20HZjDzE2tPhcyksyriO0YnyCdctbfSgrJzdUmuO9SFVdXNabZFuqPXp24sKKuyeCQCrOx9tUL44qLq6e9KnRJ3hUhjFIYyNEFo043qLgOKpvxE70J2JITBcNEcUM02hVfilLr8yAwyypPY2FSc07lEPKA7gFEuamzcUFzwiikhJoCqvfwU2Ncqi1ATtpoEuCmHk8UB3UmwquJ2hSpg5nAQJvYclk9I8W4ABkkXzQd40B8YXH9Lse6rTBaMtmy3ebWJJ5EeqlpjQdth3WOqtJ3mATJ0Dc24icvgsv/ABF0hzHtDHEC0k5gQ6Tabxb3OBX2hUbRyhxlx3TAFhGgHlxQqe0f8tt7iQbmw3BZ1RsZtmpnLS4uvI1u6HNBIPIhTeSGA1JzEMLQZE5uyJiSTAnn5LLqvHZfmBJdJGvi7z0Sp7TLy0VDmgBjZMBoBEGeV1AQ0C4EyCWyZPNwB3a3shUKcjKBBByOsTlIEF/Hw42V2ptjK2o1oH+Y3L4S7NAtBJJWVRqwSTckHlLriTxsSqLeCwPWmQCcsgjncgcgBqtFuBAJLn5I/SJJjxmdOJ1HNTo4jI1rG9kMaHOM3zEEkk7yS4fRPswNquLqnZGcSRJdlyuzEGP9J5yQg1th0D1gJJIDgB/qLjaAbWgid3gjdJ2kW7QaMwaSMoJtLXf/AD91dfjaTGABoLY1A0Il4nfMREc1k47pGAHtLSIALWuzWJkOIzOlwg6GdToqOUqCSTY8y5hJ80kWpjQTJB8AI8LpLI97NRQ6xHNHmmOGK3rIJqqDkY0k2RNAPNLMUfImNNNMViSoh7keGneFLqk0wBriiNKlCUpqhuak229EAHBIsCgHnhJ705oKJolFCLuagXorsPyURgSdFdQLr4UviimOCd/afJCFM8CqDjElY3SDpUaHZESRIJvdH2hjjTAyjv5LielNd1SsC4Q0tHifDfos2rFWttbEVHOcS8zObLppBHDeqOO2k52S57I4WBPfuW1gCGN0Bh0uadAZExBvbMDwF7wsTG4Vz3uAnK2BfmJngfllZxT4PbjmgtLWFvEtBIPEGNYssuvqTxunqktgaW9NVXqYgmL6fRT6IPdHj+UMQUfLHqhb0UpVjBOBc0RMu4xYZXa7vl9VULkXDajhDjrGtvsqjSrYw9oOOYTpMG9xJHCBY6W4LV6PbXo0ngOZMtyuJgxqTltbcuZdX1J3/wAKVBp3Wjf3XV1HVbT2+19QhvYE20dERukRvlYOIxku4OBMG+WDy4RZANYbz537yPNAqVAeP7pofNH7J0I1ncvRJFez9LNtiphc1N3VljyD2STIfD7i4F5/2q10H226u7Kc8NYH1HOEgCIHaG9xzGOXJcLiq1RrjTeey6p1bmuubku/VNoMQeMFdl0QoPyvcxsNL82drruvmZn7gRcHy35NdNtGrNQU6TsxfAykFsEO7UyLWDp8Fo4k0GFrXPGZxDQBeCeMaLluj7agq1a9R/aBNNpkvDWuDSXOdrN227rqrjNvYdj6beuBaAKj5lxcTmNoEgAkCy529RqZXdu2YyCc2mu9ZuPw4As+xtcX8IWd0K6WHEVXNpyRoGugNsTLtAZgD1Wzt/KIuwtccpYTB72mdASJFu8CZ5XydR0nEc5hsARDRUBmTGl5EknhfdOq6ZuyXEXLZ4SuV2Bj6LagaTdriGZTmaW1GudLT80A0zaf1bohb74a81nOJDbuGgBkiAAY3E33gJfJYeko/wDh5kjgm/w9bezDDQTBLrmOd49VfkLU7tjFmVyZwHco/BFdU7DsOoCicGw6ALXtU+OUdhXIbsMV1xwDeCj8A3gr7UyOPOHTimRoV152e3h9Ehs1n9oT9KZHJipUGhQ3Zt4XYHZVL+weqG7YtM7iO4lT3PjzXpRhmhmeDmjmBHMi64Tap6xgLAczSSRd0C19JnU+yvUv6i4IUaQeHPymWkAnWJAsPrwXnIxDRQq1Wk53OysaSyzTJvABm5PBT9GvRqNw7WYd1N4a5+UGQJaCRIkaRBXJ4jaZJrB8AuAgOF7F3ZLjckS2++xVQbVIzuntOmYJaZJN7cJNgsiriS50ldJeqzZEsRW0toI5IDXb96d9UlQe+FpCe4qBKGX3T5lUEcwR6eCePl7jPmhsePrZIjsi+o5cSgLhiMwkSBw4i90XPIhvj78lWomDrruMjyOmqnSrEGIA47oibD3uUE61Mgwbb1FlAu0N5gC/v+UJ75MqdOqfz9dUDmnFiDKSCRxKSo9A6VbcZWxLXdmJAeGQTBbLstoMNaOMZokwV3WG6cYQUGtpuIeSGjN2gCXfMQBYAHNYCwOi8Qb8w43PmNfJEp1i11iWxvkyNQTbks3n/FeqdKtutwtPLhSagqiXPcSREkucSbFxdJtoSYndwT9oueS6pJgAEzcyDB43t3DdoqlbaLzTDHHODBvJy5bANva31VQtJba4nzgeqkmD1Xo/00w9CjmaQ2oG9lrQ4jSxNzLtxGui5Xae2jXbGZxAe94DrAZgDIG68rHwjAGuGdglo1FuJHfw4qn1t9VmcTda9q6vYHSHJUBqzDJIyxmzNaGNAMbpXWVumByNywBUF80mGtc6MsmDJi1t25eXUMTlJ0v3zv4d6v09pFwDSQQDMW3ls+cDwBWeuJbrU6x75sFxzGAera1sGwBcRLtAJ3X71fx3SSjTZmLs18oDYkm3pdeE7R26+w+IdeHOa0uyhx3COECOCr19ukiz3GdZMkxoZjmuU4v+NWz/AF9BP29QFM1C8QIBi5k7gBqr1KuCARcESO4rwnZnTFnVVWVZ7UZLkgQ5pjjuN+a6bZ39TWBjWOcW5MsES4uEbz37uBWL7RfXmvUut5JxUPBcTS/qTRNJ7pAe12UAGdYh190mPBaOG6d4U0BVfVa3cRMnMBcAD3cLPtU9HTdYlmXLbM/qJg672sY9wc6YBbEQBr6+St1umeFDi0PD3TGVsEklwbAGup9EvdT0rfDwkXBUcJtJlRsi2kzA1E6qz1o4qfol4sYHTbEAUMppl7XETIka7r2MSddy8t6RYHBsZaQ5rdIBdn4EzH6j/wAQvYdtupOouNT5WjNMAxH8L586ZdIqdfEOcxoDIiNJg6xNk43rr46fJz9c1jqvaJ0+/FZ5MomIrSUFtRfRjz0Zml0N5Th9kJ71UTzWTblAFMHoJhyk9ssHIn7IbDKsUh2XD/dPp90AQisZPv3uQAJI5q1TPZ80AolJ3AIbn+W9MX/ugRKdN1g4pIi6GkHQ/TRRc10qRLvc/lSzuy/KYHfCKiXW3qTSU5YTuPmVN2CI4HuLvwFANzjvnd6aJU38VIUnj9PpKFUY4bkBw9S6xVm0XFT6ipPy+iKO+pop06yj8HVcLMPorFPZdSLtKCJqSpGse5Tp7ErONh5kBX6nQ/EZQSWgd8lQU21yGkbio9ctfC9E6hYcxAWhhegZIk1AJ5Ex3LPyNa5uhjnMcHMcQRoRYjuKTce6c2YzMzJmZmZ4yuzof03pE9qo88mgD7FWGf06wrTdz/EgfRqzeuIsnTmndLazqeR1VzgCCGmYNonv7+JWjX/qDiTSpAVn5mEyRwBaWg/3XG/gulp9A8ARLmPPPO/8q2OguADRFFx/8j//AGXC9+L/AI6yeR5ntLpTiKoIfVe4HcTu4TrF9OawcQZXoXSvYeGoUy5lJzzvGZxDB/cXA+EEFee1zNwIG4XP1Xbi82bzHPr2n9UHlQLkc0UmUm7121zQ1Qqjkd72jfKG7KQkAA9TGnvikKE6IjaBjf8ARVAWuCLQqmePHuUHYXLxKnTBsNEDuAEXmb8IKK18iOPBVQ68E8kehWt3b95QJzY3d6E9hiUdr5ScLKaKpPI+RSVxrUk0aJxJzfp8gpnGn/Tv3D7ITqUPI5H0JH2UqODcdWkaxrwVQviL6DyRXYqN29Dx+GywR7KDm7Pj+VFap2hDT2Du3xrCzK2PJ3QtSoz/ACnwD+k+gWK4Em6kq2CsxJhWKOKfun0/CBhaUz4LYwuyicvP8hL1iyagKlSPlcPLhzalVqOy3JHiujxHRgtNgI1sD9FWxmwZa2DF+fcuc8kq3lm4BrjvdA35jH0XQ4vZlU02kFx/3w3/ALXR9nbEy0Kk8RGg/Vz93Xa4PZYNFgMbjcT9lx78n346c8vP6Wwq5Y8OJ3RDn+MyVo7P6HV+pBzBvcJPnx8V3D6DA2M48o9CrNFzA0DMNOMei43ydV0nMjj9jdFaoImq8Cb/AC3tyV13RRwN6jiJm+X+6eC6Wi9nsftKsCozgfoufXXTcxRwWygGRMaclojBDKBOikx3BseamSFy9db1xfTXAEMgHUX3xqvLNo4c3AIgWFrfRe29J8IH0HQLrxjbg6rM12syD3/uvX4Pnxw8n1y9SzvT+FVrPsd6liX9oqFO5Xvjyq8hFbiD7AVirQEc7qq+lC1oI2s6NT5qx1pOuqqDnKM0gEa314j1hQEzx9PDRQkTPkp5m6RUk7jlaPEqNemIkRbT9vJBVr2fJ5FFZZ3I+wnqtDmzw9wgZ7dyC+xtrpWQaNVXMJTkyYg/VZ/gGaZ9lMr7midPokp7NYvsoRXa3/8AX/aV2mK2QIZpzsd43rjH1x1oI46x53XV0sY00wSZ7zPqtVhhdIcAd14PC+gWKzDbjIvzXXNy1KZI+/dZc/iMPlqHztN/QIrpNkbJa6i4RMi8gnylYu1NiBobAI1+q6HoltCWuBtG68wm23UaQ2159jRc5LK3bHO7J2aMxtPh+V1FDCBoboI7u/7LL2XV7UwBOb1A/C03YrskWnw/KnctXmyOow7C91yDppYaeKsVtl9nUWPBYuBx5sd6uu2lb9yuP59N+0aLdnw0jNr73KywtEAmfF35WGMfz+6d2LJ3lT87v09v+N1zqX9o+v1TjGtGgHouedixvMd5hRGMG5X809nRnaQSbj+C5s48cfsm/wAQHf5fdL4lnbqG7TPFDqbUPFc8Noe5CZ2LPP0XP8m/0jXxe0yWkce5eR9OsZmqm67jH40BpJIgc15rt+rmeSu3j4yuffWxg1HKYxRj5W+SG9QXqcVg48/2geaG7FE8J4xKE1smB629Ub4V4OkRqgZgd+SN3khNeNCrrKbeF7afhKth2ECLQSRxvFiQNPyhitmt2fH3wSadyQpZTuIGt92+yNTc3u9fNACpTLL7jr+/mq73Srda4gE/ZVRSJ92VgeiYcFtYWmIHA+7LJo0Ce8ex3K/hKbpEi41uIvpdZ6It1HGTDQfNJTcTxjzCS5a2sY3CEER9Rv0C29k05pEHUcNdEbEYQFwMCRzJ+gHqrWFpwF6HJT2dTc0uF4Ohgj0hPWwMvB+qudXebohCAeCw4YDEe+UqrtJ5Pv6K7Kr12yPf3RVHA2IK1GlUmUY9yrTSpguYevCsOxXAn1WaKhSNVMF44k8U7sYY18rfdZ3XJComC2a6RxSpuqqBqKi2a6b4rmqgeouxB5eQQXPivc29FEYwjeqfXpxUQC2xj4ZM6z3+eq5PFdq/qVu7df2beXleVz1N/ZIUFB6iAi1m3QgVBBwU6OLczQ24G48k1UIRKo0KePa75gRzEfj77kQVKZ0cDy0PqsopkxdbJYIjKDz7Ujysq3UkaHw1VOmfDgVMYtw3z3gH91MEahvcny09VGo+SY053RHYmdfyPI/lRbSzaboB4cu5VBMLiCCRAhwg/byIBVzDVHAOjU29UCnhyCARrBPPkFqUsPHIETx8PqsdVqJsrvgb+dkyk5zeASXPY07Y0pUwFBtSU7nL0OJy1IoZqJg5FTchuScUPMgVuXgpwgl5UmDjCCTgolIeaZ8IIpgVHxTPcinLk0lQB/lSc8IHJQyUPrgmNRETJTtchOemzoAbXgsjnP28dVzdSxPBdFjHdn6dywcZa/HxUVHqg8GN3KVQLYP8rSw9Xs9/NUsQZQBqPsglSKYlBFOGpkxQTmEgJ7/sotKnTPgUESLgaLWospubkbYkRGs21v5qk3KQZFzEHUDUnx0HitHDUWiCDuGnqOR8bqWrBtTO/h5KzUqWiTpG6Dx8Z+ymXNA4jdy4Ko7EzMkmN5knzXL+tw3V+4TobhwcPGQUkR2rVPMqg1nfx1RM1l3ckzUS6xClQe8e7oojnniFDrPHxt9UJ9bl9kI1j7/lBaNTn4KDq3h3x9FVNfvUTiTyQXOtP82+6Y1x3ngFnPxPM+EfVQOJ7vfigvPxJ3+iCcYd3vwVJ9WUMvQXvi51PlZOcTzB75Wf1x3WTdYguuxXcl107/fkqPW8lIVEFvruafriqPXc1JtXmgtVXSFm4mmfJWhVUHmUVkVJBvCBUWlUojv7vfcqNanCgquCiiEIZQRKZShNlQMk03TkJlRYa2dLnhxAVrBvnsG3fbjCo0qkEQYPpwur1Edq5km37hZqr1UyOMBAqPO48+Y98EXQRPl3yoMqt0gg8rgzyXNovhKm4A8xokrDKoAuB6/YpIOnYphJJdnMxTRZJJBUe5BqFJJBXOqTxdJJEBchOKSSKSZMkgYqJTpIGSCSSBgURuqZJARmqi/U9ySSAbx9Fn4g280kkFMm6ZJJRSGqTvykkgiFFySSoi3VHpmCYtfckkg2XiwVRov4n6JJLlf61EqjzJuUkkkH/9k="/>
          <p:cNvSpPr>
            <a:spLocks noChangeAspect="1" noChangeArrowheads="1"/>
          </p:cNvSpPr>
          <p:nvPr/>
        </p:nvSpPr>
        <p:spPr bwMode="auto">
          <a:xfrm>
            <a:off x="63500" y="-695325"/>
            <a:ext cx="1905000" cy="1428750"/>
          </a:xfrm>
          <a:prstGeom prst="rect">
            <a:avLst/>
          </a:prstGeom>
          <a:noFill/>
          <a:ln w="9525">
            <a:noFill/>
            <a:miter lim="800000"/>
            <a:headEnd/>
            <a:tailEnd/>
          </a:ln>
        </p:spPr>
        <p:txBody>
          <a:bodyPr/>
          <a:lstStyle/>
          <a:p>
            <a:endParaRPr lang="hu-HU">
              <a:latin typeface="Franklin Gothic Book" pitchFamily="34" charset="0"/>
            </a:endParaRPr>
          </a:p>
        </p:txBody>
      </p:sp>
      <p:pic>
        <p:nvPicPr>
          <p:cNvPr id="12293" name="Kép 1" descr="F:\Munka\Iratminták\Új mappa\címer.jpg"/>
          <p:cNvPicPr>
            <a:picLocks noChangeAspect="1" noChangeArrowheads="1"/>
          </p:cNvPicPr>
          <p:nvPr/>
        </p:nvPicPr>
        <p:blipFill>
          <a:blip r:embed="rId3" cstate="print"/>
          <a:srcRect/>
          <a:stretch>
            <a:fillRect/>
          </a:stretch>
        </p:blipFill>
        <p:spPr bwMode="auto">
          <a:xfrm>
            <a:off x="4427538" y="333375"/>
            <a:ext cx="369887" cy="661988"/>
          </a:xfrm>
          <a:prstGeom prst="rect">
            <a:avLst/>
          </a:prstGeom>
          <a:noFill/>
          <a:ln w="9525">
            <a:noFill/>
            <a:miter lim="800000"/>
            <a:headEnd/>
            <a:tailEnd/>
          </a:ln>
        </p:spPr>
      </p:pic>
      <p:sp>
        <p:nvSpPr>
          <p:cNvPr id="12294" name="Tartalom helye 8"/>
          <p:cNvSpPr>
            <a:spLocks noGrp="1"/>
          </p:cNvSpPr>
          <p:nvPr>
            <p:ph idx="1"/>
          </p:nvPr>
        </p:nvSpPr>
        <p:spPr>
          <a:xfrm>
            <a:off x="323850" y="1484313"/>
            <a:ext cx="8686800" cy="4525962"/>
          </a:xfrm>
        </p:spPr>
        <p:txBody>
          <a:bodyPr/>
          <a:lstStyle/>
          <a:p>
            <a:pPr algn="ctr" eaLnBrk="1" hangingPunct="1">
              <a:buClrTx/>
              <a:buSzTx/>
              <a:buFont typeface="Wingdings 2" pitchFamily="18" charset="2"/>
              <a:buNone/>
            </a:pPr>
            <a:r>
              <a:rPr lang="hu-HU" sz="2000" b="1" u="sng" smtClean="0">
                <a:solidFill>
                  <a:srgbClr val="002060"/>
                </a:solidFill>
              </a:rPr>
              <a:t>Characteristics of the approval process II.</a:t>
            </a:r>
          </a:p>
          <a:p>
            <a:pPr algn="just">
              <a:buFont typeface="Wingdings 2" pitchFamily="18" charset="2"/>
              <a:buNone/>
            </a:pPr>
            <a:endParaRPr lang="hu-HU" sz="1800" b="1" smtClean="0">
              <a:solidFill>
                <a:srgbClr val="002060"/>
              </a:solidFill>
            </a:endParaRPr>
          </a:p>
          <a:p>
            <a:pPr algn="just" eaLnBrk="1" hangingPunct="1">
              <a:buClrTx/>
              <a:buSzTx/>
              <a:buFont typeface="Arial" charset="0"/>
              <a:buChar char="•"/>
            </a:pPr>
            <a:r>
              <a:rPr lang="hu-HU" sz="1800" b="1" smtClean="0">
                <a:solidFill>
                  <a:srgbClr val="002060"/>
                </a:solidFill>
              </a:rPr>
              <a:t>The authority may terminate the procedure, if the client did not meet the requirement for the completion of documents which was granted by his own request, and it did not apply for the extension of the deadline, and its absence of declaration making  hindered the clarification of state of affairs.</a:t>
            </a:r>
          </a:p>
          <a:p>
            <a:pPr algn="just" eaLnBrk="1" hangingPunct="1">
              <a:buClrTx/>
              <a:buSzTx/>
              <a:buFont typeface="Wingdings 2" pitchFamily="18" charset="2"/>
              <a:buNone/>
            </a:pPr>
            <a:endParaRPr lang="hu-HU" sz="1800" b="1" smtClean="0">
              <a:solidFill>
                <a:srgbClr val="002060"/>
              </a:solidFill>
            </a:endParaRPr>
          </a:p>
          <a:p>
            <a:pPr algn="just" eaLnBrk="1" hangingPunct="1">
              <a:buClrTx/>
              <a:buSzTx/>
              <a:buFont typeface="Arial" charset="0"/>
              <a:buChar char="•"/>
            </a:pPr>
            <a:r>
              <a:rPr lang="hu-HU" sz="1800" b="1" smtClean="0">
                <a:solidFill>
                  <a:srgbClr val="002060"/>
                </a:solidFill>
              </a:rPr>
              <a:t>Appeals: within 30 days, reference to legal offence, with an application addressed to the Metropolitan Tribunal, submitted to the </a:t>
            </a:r>
            <a:r>
              <a:rPr lang="en-US" sz="1800" b="1" smtClean="0">
                <a:solidFill>
                  <a:srgbClr val="002060"/>
                </a:solidFill>
              </a:rPr>
              <a:t>Ministry of Public Administration and</a:t>
            </a:r>
            <a:r>
              <a:rPr lang="hu-HU" sz="1800" b="1" smtClean="0">
                <a:solidFill>
                  <a:srgbClr val="002060"/>
                </a:solidFill>
              </a:rPr>
              <a:t> Justice  for judicial review. </a:t>
            </a:r>
          </a:p>
          <a:p>
            <a:pPr eaLnBrk="1" hangingPunct="1">
              <a:buClrTx/>
              <a:buSzTx/>
              <a:buFont typeface="Wingdings 2" pitchFamily="18" charset="2"/>
              <a:buNone/>
            </a:pPr>
            <a:endParaRPr lang="hu-HU" sz="1800" b="1" smtClean="0">
              <a:solidFill>
                <a:srgbClr val="002060"/>
              </a:solidFill>
            </a:endParaRPr>
          </a:p>
          <a:p>
            <a:endParaRPr lang="hu-HU" smtClean="0"/>
          </a:p>
        </p:txBody>
      </p:sp>
    </p:spTree>
  </p:cSld>
  <p:clrMapOvr>
    <a:masterClrMapping/>
  </p:clrMapOvr>
  <p:transition spd="slow" advClick="0" advTm="12000">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4098" name="Title 1"/>
          <p:cNvSpPr>
            <a:spLocks noGrp="1"/>
          </p:cNvSpPr>
          <p:nvPr>
            <p:ph type="title"/>
          </p:nvPr>
        </p:nvSpPr>
        <p:spPr>
          <a:xfrm>
            <a:off x="304800" y="908720"/>
            <a:ext cx="8686800" cy="1728192"/>
          </a:xfrm>
        </p:spPr>
        <p:txBody>
          <a:bodyPr>
            <a:normAutofit fontScale="90000"/>
          </a:bodyPr>
          <a:lstStyle/>
          <a:p>
            <a:pPr marL="63500" algn="ctr" eaLnBrk="1" fontAlgn="auto" hangingPunct="1">
              <a:spcAft>
                <a:spcPts val="0"/>
              </a:spcAft>
              <a:defRPr/>
            </a:pPr>
            <a:r>
              <a:rPr lang="hu-HU" sz="2800" b="1" dirty="0" smtClean="0"/>
              <a:t/>
            </a:r>
            <a:br>
              <a:rPr lang="hu-HU" sz="2800" b="1" dirty="0" smtClean="0"/>
            </a:br>
            <a:r>
              <a:rPr lang="en-US" sz="1800" b="1" dirty="0" smtClean="0">
                <a:solidFill>
                  <a:srgbClr val="002060"/>
                </a:solidFill>
                <a:latin typeface="+mn-lt"/>
              </a:rPr>
              <a:t>Ministry of Public Administration and</a:t>
            </a:r>
            <a:r>
              <a:rPr lang="hu-HU" sz="1800" b="1" dirty="0" smtClean="0">
                <a:solidFill>
                  <a:srgbClr val="002060"/>
                </a:solidFill>
                <a:latin typeface="+mn-lt"/>
              </a:rPr>
              <a:t> Justice</a:t>
            </a:r>
            <a:br>
              <a:rPr lang="hu-HU" sz="1800" b="1" dirty="0" smtClean="0">
                <a:solidFill>
                  <a:srgbClr val="002060"/>
                </a:solidFill>
                <a:latin typeface="+mn-lt"/>
              </a:rPr>
            </a:br>
            <a:r>
              <a:rPr lang="hu-HU" sz="1800" b="1" dirty="0" smtClean="0">
                <a:solidFill>
                  <a:srgbClr val="002060"/>
                </a:solidFill>
                <a:latin typeface="+mn-lt"/>
              </a:rPr>
              <a:t/>
            </a:r>
            <a:br>
              <a:rPr lang="hu-HU" sz="1800" b="1" dirty="0" smtClean="0">
                <a:solidFill>
                  <a:srgbClr val="002060"/>
                </a:solidFill>
                <a:latin typeface="+mn-lt"/>
              </a:rPr>
            </a:br>
            <a:r>
              <a:rPr lang="hu-HU" sz="1800" b="1" dirty="0" smtClean="0">
                <a:solidFill>
                  <a:srgbClr val="002060"/>
                </a:solidFill>
                <a:latin typeface="+mn-lt"/>
              </a:rPr>
              <a:t/>
            </a:r>
            <a:br>
              <a:rPr lang="hu-HU" sz="1800" b="1" dirty="0" smtClean="0">
                <a:solidFill>
                  <a:srgbClr val="002060"/>
                </a:solidFill>
                <a:latin typeface="+mn-lt"/>
              </a:rPr>
            </a:br>
            <a:r>
              <a:rPr lang="en-US" sz="1800" b="1"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mn-lt"/>
                <a:cs typeface="Arial" pitchFamily="34" charset="0"/>
              </a:rPr>
              <a:t/>
            </a:r>
            <a:br>
              <a:rPr lang="en-US" sz="1800" b="1"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mn-lt"/>
                <a:cs typeface="Arial" pitchFamily="34" charset="0"/>
              </a:rPr>
            </a:br>
            <a:r>
              <a:rPr lang="en-US" sz="2800" b="1" dirty="0" smtClean="0">
                <a:solidFill>
                  <a:srgbClr val="002060"/>
                </a:solidFill>
                <a:latin typeface="+mn-lt"/>
              </a:rPr>
              <a:t/>
            </a:r>
            <a:br>
              <a:rPr lang="en-US" sz="2800" b="1" dirty="0" smtClean="0">
                <a:solidFill>
                  <a:srgbClr val="002060"/>
                </a:solidFill>
                <a:latin typeface="+mn-lt"/>
              </a:rPr>
            </a:br>
            <a:endParaRPr lang="en-US" dirty="0" smtClean="0">
              <a:solidFill>
                <a:srgbClr val="002060"/>
              </a:solidFill>
              <a:latin typeface="+mn-lt"/>
            </a:endParaRPr>
          </a:p>
        </p:txBody>
      </p:sp>
      <p:sp>
        <p:nvSpPr>
          <p:cNvPr id="13315" name="AutoShape 5" descr="data:image/jpg;base64,/9j/4AAQSkZJRgABAQAAAQABAAD/2wCEAAkGBhMSERUUExQVFBUVGBcVFBcWGBQUFRcVFhQVFBQVFRcXHCYeFxkjGRQUHy8gJCcpLCwsFR4xNTAqNSYrLCkBCQoKDgwOFQ8PGikcHBwpKSkpKSkpLCkpKSkpKSwpKSkpKSkpLCksKSkpKSkpLCwpKSkpKSwsKSkpLCksKSwsKf/AABEIAMIBAwMBIgACEQEDEQH/xAAcAAABBQEBAQAAAAAAAAAAAAADAAECBAUGBwj/xAA8EAABAwIDBAgFAwIGAwEAAAABAAIRAyEEEjEFQVFhBhMicYGRofAUMrHB0ULh8QdSFSNigpKyg9Lycv/EABkBAQEBAQEBAAAAAAAAAAAAAAABAgMEBf/EAB4RAQEBAQADAQEBAQAAAAAAAAABEQIDEiETMUFR/9oADAMBAAIRAxEAPwD0Y0kB9IK25pKj1HJddc8Zz6KA7DrYdQCE6ir7GMd+GQXUFsvpIFSmr7JjJdRUDTWhUagOpq6mKZYoEK05qEWJq4FCaEYMUS1TTA4SUiE0Jq4UJJJIhwptKGERoQFBSLlKnTJTmko0i0SrFKkhNarDHoYm1sKFZ9vwphyhiWDLf7blNHPbUAN3EBwmACdObR8y4nGY4uOUktve0GTxI5t3T8wut/pHten2sry52kQLOGkEQ6R5LM2MGPb2gXES45rw50xI3wN2/NuusX60q4bCtp9sCXCIPZAJ/SGy4n5p7x4LTZgS4EhzMpGYuhrXSPmGYnQgxBtZDx2LZ1VRjacdkSQdDoSATG4GQAZCr7O2wOrphzyc3ZexgykNaSCXE3MtgxIEOGqitrA7Ppn5nQDPzEaN+SQXQbGe0NSLWAWiMG9wYZhsCCRTYyMuVsHLM23HTfZVtkbVAa7IzK2wFiAbSSY1H5V3Z9N7iTJjNmLZsL6tiwtu5+WoglPYzSTDqoyhxID3OcReSAd5E2i5eDwKnjcJRFMnratwAAalQFtjEsBkdy1KNAtY4/qubC8jcdZgQPBcVtHHZah1kjKZ7jdsiIudOGqt+JFb4LCixIB4F1WfGCkrQxNIfNrvnMTyntDdySWVesB8KTKiA6kUmmLKsrDqoKBUqBMWcyo9QTuRUHvCrVHAq06gUL4YqiqaaG6gtEYeEvhwmpjHfQQ+pWycGouwKauMYthQcFo18KqrqCamKpamLFbGHPBSOEKauKGRRLVddRTfDJpioxqMymjDDKQammHpkqWSVNgUurUEG0lMUvFSapq6BkFZ22GHLZ0ceMb99lqt1hYO26xDiGOa4n9PzG3dopRxW0cMHFxgWcBmBsDDSGwNBJP/ABRNlYDK021k245iLA2FgBfRa20MDlpOgiXOE3OvVTz8e6FzWMa9lMwYMukCdzt/kPcrDSG3McxmYC5iBpYkXIjeNFh4LHEODomPlDuEkgfX0UKlObnjHPfuQmUexM8vT87uSiuv2V0jaWFmXtPyC14As6eFgLc+ULqtgbRBfeS4nK6bQN0HSAWnvleX7PEES4Nm4zcjYkevgtLZ21zTqDKTmBtNmkRB4c7qyo9sdUBG4yuN6QUqbHEmO82H77lXwfSKqW5AMuUgC4JM6aWI+yy+km0ddC4wTPEa5d06eq3evjMjnK20HZjDzE2tPhcyksyriO0YnyCdctbfSgrJzdUmuO9SFVdXNabZFuqPXp24sKKuyeCQCrOx9tUL44qLq6e9KnRJ3hUhjFIYyNEFo043qLgOKpvxE70J2JITBcNEcUM02hVfilLr8yAwyypPY2FSc07lEPKA7gFEuamzcUFzwiikhJoCqvfwU2Ncqi1ATtpoEuCmHk8UB3UmwquJ2hSpg5nAQJvYclk9I8W4ABkkXzQd40B8YXH9Lse6rTBaMtmy3ebWJJ5EeqlpjQdth3WOqtJ3mATJ0Dc24icvgsv/ABF0hzHtDHEC0k5gQ6Tabxb3OBX2hUbRyhxlx3TAFhGgHlxQqe0f8tt7iQbmw3BZ1RsZtmpnLS4uvI1u6HNBIPIhTeSGA1JzEMLQZE5uyJiSTAnn5LLqvHZfmBJdJGvi7z0Sp7TLy0VDmgBjZMBoBEGeV1AQ0C4EyCWyZPNwB3a3shUKcjKBBByOsTlIEF/Hw42V2ptjK2o1oH+Y3L4S7NAtBJJWVRqwSTckHlLriTxsSqLeCwPWmQCcsgjncgcgBqtFuBAJLn5I/SJJjxmdOJ1HNTo4jI1rG9kMaHOM3zEEkk7yS4fRPswNquLqnZGcSRJdlyuzEGP9J5yQg1th0D1gJJIDgB/qLjaAbWgid3gjdJ2kW7QaMwaSMoJtLXf/AD91dfjaTGABoLY1A0Il4nfMREc1k47pGAHtLSIALWuzWJkOIzOlwg6GdToqOUqCSTY8y5hJ80kWpjQTJB8AI8LpLI97NRQ6xHNHmmOGK3rIJqqDkY0k2RNAPNLMUfImNNNMViSoh7keGneFLqk0wBriiNKlCUpqhuak229EAHBIsCgHnhJ705oKJolFCLuagXorsPyURgSdFdQLr4UviimOCd/afJCFM8CqDjElY3SDpUaHZESRIJvdH2hjjTAyjv5LielNd1SsC4Q0tHifDfos2rFWttbEVHOcS8zObLppBHDeqOO2k52S57I4WBPfuW1gCGN0Bh0uadAZExBvbMDwF7wsTG4Vz3uAnK2BfmJngfllZxT4PbjmgtLWFvEtBIPEGNYssuvqTxunqktgaW9NVXqYgmL6fRT6IPdHj+UMQUfLHqhb0UpVjBOBc0RMu4xYZXa7vl9VULkXDajhDjrGtvsqjSrYw9oOOYTpMG9xJHCBY6W4LV6PbXo0ngOZMtyuJgxqTltbcuZdX1J3/wAKVBp3Wjf3XV1HVbT2+19QhvYE20dERukRvlYOIxku4OBMG+WDy4RZANYbz537yPNAqVAeP7pofNH7J0I1ncvRJFez9LNtiphc1N3VljyD2STIfD7i4F5/2q10H226u7Kc8NYH1HOEgCIHaG9xzGOXJcLiq1RrjTeey6p1bmuubku/VNoMQeMFdl0QoPyvcxsNL82drruvmZn7gRcHy35NdNtGrNQU6TsxfAykFsEO7UyLWDp8Fo4k0GFrXPGZxDQBeCeMaLluj7agq1a9R/aBNNpkvDWuDSXOdrN227rqrjNvYdj6beuBaAKj5lxcTmNoEgAkCy529RqZXdu2YyCc2mu9ZuPw4As+xtcX8IWd0K6WHEVXNpyRoGugNsTLtAZgD1Wzt/KIuwtccpYTB72mdASJFu8CZ5XydR0nEc5hsARDRUBmTGl5EknhfdOq6ZuyXEXLZ4SuV2Bj6LagaTdriGZTmaW1GudLT80A0zaf1bohb74a81nOJDbuGgBkiAAY3E33gJfJYeko/wDh5kjgm/w9bezDDQTBLrmOd49VfkLU7tjFmVyZwHco/BFdU7DsOoCicGw6ALXtU+OUdhXIbsMV1xwDeCj8A3gr7UyOPOHTimRoV152e3h9Ehs1n9oT9KZHJipUGhQ3Zt4XYHZVL+weqG7YtM7iO4lT3PjzXpRhmhmeDmjmBHMi64Tap6xgLAczSSRd0C19JnU+yvUv6i4IUaQeHPymWkAnWJAsPrwXnIxDRQq1Wk53OysaSyzTJvABm5PBT9GvRqNw7WYd1N4a5+UGQJaCRIkaRBXJ4jaZJrB8AuAgOF7F3ZLjckS2++xVQbVIzuntOmYJaZJN7cJNgsiriS50ldJeqzZEsRW0toI5IDXb96d9UlQe+FpCe4qBKGX3T5lUEcwR6eCePl7jPmhsePrZIjsi+o5cSgLhiMwkSBw4i90XPIhvj78lWomDrruMjyOmqnSrEGIA47oibD3uUE61Mgwbb1FlAu0N5gC/v+UJ75MqdOqfz9dUDmnFiDKSCRxKSo9A6VbcZWxLXdmJAeGQTBbLstoMNaOMZokwV3WG6cYQUGtpuIeSGjN2gCXfMQBYAHNYCwOi8Qb8w43PmNfJEp1i11iWxvkyNQTbks3n/FeqdKtutwtPLhSagqiXPcSREkucSbFxdJtoSYndwT9oueS6pJgAEzcyDB43t3DdoqlbaLzTDHHODBvJy5bANva31VQtJba4nzgeqkmD1Xo/00w9CjmaQ2oG9lrQ4jSxNzLtxGui5Xae2jXbGZxAe94DrAZgDIG68rHwjAGuGdglo1FuJHfw4qn1t9VmcTda9q6vYHSHJUBqzDJIyxmzNaGNAMbpXWVumByNywBUF80mGtc6MsmDJi1t25eXUMTlJ0v3zv4d6v09pFwDSQQDMW3ls+cDwBWeuJbrU6x75sFxzGAera1sGwBcRLtAJ3X71fx3SSjTZmLs18oDYkm3pdeE7R26+w+IdeHOa0uyhx3COECOCr19ukiz3GdZMkxoZjmuU4v+NWz/AF9BP29QFM1C8QIBi5k7gBqr1KuCARcESO4rwnZnTFnVVWVZ7UZLkgQ5pjjuN+a6bZ39TWBjWOcW5MsES4uEbz37uBWL7RfXmvUut5JxUPBcTS/qTRNJ7pAe12UAGdYh190mPBaOG6d4U0BVfVa3cRMnMBcAD3cLPtU9HTdYlmXLbM/qJg672sY9wc6YBbEQBr6+St1umeFDi0PD3TGVsEklwbAGup9EvdT0rfDwkXBUcJtJlRsi2kzA1E6qz1o4qfol4sYHTbEAUMppl7XETIka7r2MSddy8t6RYHBsZaQ5rdIBdn4EzH6j/wAQvYdtupOouNT5WjNMAxH8L586ZdIqdfEOcxoDIiNJg6xNk43rr46fJz9c1jqvaJ0+/FZ5MomIrSUFtRfRjz0Zml0N5Th9kJ71UTzWTblAFMHoJhyk9ssHIn7IbDKsUh2XD/dPp90AQisZPv3uQAJI5q1TPZ80AolJ3AIbn+W9MX/ugRKdN1g4pIi6GkHQ/TRRc10qRLvc/lSzuy/KYHfCKiXW3qTSU5YTuPmVN2CI4HuLvwFANzjvnd6aJU38VIUnj9PpKFUY4bkBw9S6xVm0XFT6ipPy+iKO+pop06yj8HVcLMPorFPZdSLtKCJqSpGse5Tp7ErONh5kBX6nQ/EZQSWgd8lQU21yGkbio9ctfC9E6hYcxAWhhegZIk1AJ5Ex3LPyNa5uhjnMcHMcQRoRYjuKTce6c2YzMzJmZmZ4yuzof03pE9qo88mgD7FWGf06wrTdz/EgfRqzeuIsnTmndLazqeR1VzgCCGmYNonv7+JWjX/qDiTSpAVn5mEyRwBaWg/3XG/gulp9A8ARLmPPPO/8q2OguADRFFx/8j//AGXC9+L/AI6yeR5ntLpTiKoIfVe4HcTu4TrF9OawcQZXoXSvYeGoUy5lJzzvGZxDB/cXA+EEFee1zNwIG4XP1Xbi82bzHPr2n9UHlQLkc0UmUm7121zQ1Qqjkd72jfKG7KQkAA9TGnvikKE6IjaBjf8ARVAWuCLQqmePHuUHYXLxKnTBsNEDuAEXmb8IKK18iOPBVQ68E8kehWt3b95QJzY3d6E9hiUdr5ScLKaKpPI+RSVxrUk0aJxJzfp8gpnGn/Tv3D7ITqUPI5H0JH2UqODcdWkaxrwVQviL6DyRXYqN29Dx+GywR7KDm7Pj+VFap2hDT2Du3xrCzK2PJ3QtSoz/ACnwD+k+gWK4Em6kq2CsxJhWKOKfun0/CBhaUz4LYwuyicvP8hL1iyagKlSPlcPLhzalVqOy3JHiujxHRgtNgI1sD9FWxmwZa2DF+fcuc8kq3lm4BrjvdA35jH0XQ4vZlU02kFx/3w3/ALXR9nbEy0Kk8RGg/Vz93Xa4PZYNFgMbjcT9lx78n346c8vP6Wwq5Y8OJ3RDn+MyVo7P6HV+pBzBvcJPnx8V3D6DA2M48o9CrNFzA0DMNOMei43ydV0nMjj9jdFaoImq8Cb/AC3tyV13RRwN6jiJm+X+6eC6Wi9nsftKsCozgfoufXXTcxRwWygGRMaclojBDKBOikx3BseamSFy9db1xfTXAEMgHUX3xqvLNo4c3AIgWFrfRe29J8IH0HQLrxjbg6rM12syD3/uvX4Pnxw8n1y9SzvT+FVrPsd6liX9oqFO5Xvjyq8hFbiD7AVirQEc7qq+lC1oI2s6NT5qx1pOuqqDnKM0gEa314j1hQEzx9PDRQkTPkp5m6RUk7jlaPEqNemIkRbT9vJBVr2fJ5FFZZ3I+wnqtDmzw9wgZ7dyC+xtrpWQaNVXMJTkyYg/VZ/gGaZ9lMr7midPokp7NYvsoRXa3/8AX/aV2mK2QIZpzsd43rjH1x1oI46x53XV0sY00wSZ7zPqtVhhdIcAd14PC+gWKzDbjIvzXXNy1KZI+/dZc/iMPlqHztN/QIrpNkbJa6i4RMi8gnylYu1NiBobAI1+q6HoltCWuBtG68wm23UaQ2159jRc5LK3bHO7J2aMxtPh+V1FDCBoboI7u/7LL2XV7UwBOb1A/C03YrskWnw/KnctXmyOow7C91yDppYaeKsVtl9nUWPBYuBx5sd6uu2lb9yuP59N+0aLdnw0jNr73KywtEAmfF35WGMfz+6d2LJ3lT87v09v+N1zqX9o+v1TjGtGgHouedixvMd5hRGMG5X809nRnaQSbj+C5s48cfsm/wAQHf5fdL4lnbqG7TPFDqbUPFc8Noe5CZ2LPP0XP8m/0jXxe0yWkce5eR9OsZmqm67jH40BpJIgc15rt+rmeSu3j4yuffWxg1HKYxRj5W+SG9QXqcVg48/2geaG7FE8J4xKE1smB629Ub4V4OkRqgZgd+SN3khNeNCrrKbeF7afhKth2ECLQSRxvFiQNPyhitmt2fH3wSadyQpZTuIGt92+yNTc3u9fNACpTLL7jr+/mq73Srda4gE/ZVRSJ92VgeiYcFtYWmIHA+7LJo0Ce8ex3K/hKbpEi41uIvpdZ6It1HGTDQfNJTcTxjzCS5a2sY3CEER9Rv0C29k05pEHUcNdEbEYQFwMCRzJ+gHqrWFpwF6HJT2dTc0uF4Ohgj0hPWwMvB+qudXebohCAeCw4YDEe+UqrtJ5Pv6K7Kr12yPf3RVHA2IK1GlUmUY9yrTSpguYevCsOxXAn1WaKhSNVMF44k8U7sYY18rfdZ3XJComC2a6RxSpuqqBqKi2a6b4rmqgeouxB5eQQXPivc29FEYwjeqfXpxUQC2xj4ZM6z3+eq5PFdq/qVu7df2beXleVz1N/ZIUFB6iAi1m3QgVBBwU6OLczQ24G48k1UIRKo0KePa75gRzEfj77kQVKZ0cDy0PqsopkxdbJYIjKDz7Ujysq3UkaHw1VOmfDgVMYtw3z3gH91MEahvcny09VGo+SY053RHYmdfyPI/lRbSzaboB4cu5VBMLiCCRAhwg/byIBVzDVHAOjU29UCnhyCARrBPPkFqUsPHIETx8PqsdVqJsrvgb+dkyk5zeASXPY07Y0pUwFBtSU7nL0OJy1IoZqJg5FTchuScUPMgVuXgpwgl5UmDjCCTgolIeaZ8IIpgVHxTPcinLk0lQB/lSc8IHJQyUPrgmNRETJTtchOemzoAbXgsjnP28dVzdSxPBdFjHdn6dywcZa/HxUVHqg8GN3KVQLYP8rSw9Xs9/NUsQZQBqPsglSKYlBFOGpkxQTmEgJ7/sotKnTPgUESLgaLWospubkbYkRGs21v5qk3KQZFzEHUDUnx0HitHDUWiCDuGnqOR8bqWrBtTO/h5KzUqWiTpG6Dx8Z+ymXNA4jdy4Ko7EzMkmN5knzXL+tw3V+4TobhwcPGQUkR2rVPMqg1nfx1RM1l3ckzUS6xClQe8e7oojnniFDrPHxt9UJ9bl9kI1j7/lBaNTn4KDq3h3x9FVNfvUTiTyQXOtP82+6Y1x3ngFnPxPM+EfVQOJ7vfigvPxJ3+iCcYd3vwVJ9WUMvQXvi51PlZOcTzB75Wf1x3WTdYguuxXcl107/fkqPW8lIVEFvruafriqPXc1JtXmgtVXSFm4mmfJWhVUHmUVkVJBvCBUWlUojv7vfcqNanCgquCiiEIZQRKZShNlQMk03TkJlRYa2dLnhxAVrBvnsG3fbjCo0qkEQYPpwur1Edq5km37hZqr1UyOMBAqPO48+Y98EXQRPl3yoMqt0gg8rgzyXNovhKm4A8xokrDKoAuB6/YpIOnYphJJdnMxTRZJJBUe5BqFJJBXOqTxdJJEBchOKSSKSZMkgYqJTpIGSCSSBgURuqZJARmqi/U9ySSAbx9Fn4g280kkFMm6ZJJRSGqTvykkgiFFySSoi3VHpmCYtfckkg2XiwVRov4n6JJLlf61EqjzJuUkkkH/9k="/>
          <p:cNvSpPr>
            <a:spLocks noChangeAspect="1" noChangeArrowheads="1"/>
          </p:cNvSpPr>
          <p:nvPr/>
        </p:nvSpPr>
        <p:spPr bwMode="auto">
          <a:xfrm>
            <a:off x="63500" y="-695325"/>
            <a:ext cx="1905000" cy="1428750"/>
          </a:xfrm>
          <a:prstGeom prst="rect">
            <a:avLst/>
          </a:prstGeom>
          <a:noFill/>
          <a:ln w="9525">
            <a:noFill/>
            <a:miter lim="800000"/>
            <a:headEnd/>
            <a:tailEnd/>
          </a:ln>
        </p:spPr>
        <p:txBody>
          <a:bodyPr/>
          <a:lstStyle/>
          <a:p>
            <a:endParaRPr lang="hu-HU">
              <a:latin typeface="Franklin Gothic Book" pitchFamily="34" charset="0"/>
            </a:endParaRPr>
          </a:p>
        </p:txBody>
      </p:sp>
      <p:sp>
        <p:nvSpPr>
          <p:cNvPr id="13316" name="AutoShape 7" descr="data:image/jpg;base64,/9j/4AAQSkZJRgABAQAAAQABAAD/2wCEAAkGBhMSERUUExQVFBUVGBcVFBcWGBQUFRcVFhQVFBQVFRcXHCYeFxkjGRQUHy8gJCcpLCwsFR4xNTAqNSYrLCkBCQoKDgwOFQ8PGikcHBwpKSkpKSkpLCkpKSkpKSwpKSkpKSkpLCksKSkpKSkpLCwpKSkpKSwsKSkpLCksKSwsKf/AABEIAMIBAwMBIgACEQEDEQH/xAAcAAABBQEBAQAAAAAAAAAAAAADAAECBAUGBwj/xAA8EAABAwIDBAgFAwIGAwEAAAABAAIRAyEEEjEFQVFhBhMicYGRofAUMrHB0ULh8QdSFSNigpKyg9Lycv/EABkBAQEBAQEBAAAAAAAAAAAAAAABAgMEBf/EAB4RAQEBAQADAQEBAQAAAAAAAAABEQIDEiETMUFR/9oADAMBAAIRAxEAPwD0Y0kB9IK25pKj1HJddc8Zz6KA7DrYdQCE6ir7GMd+GQXUFsvpIFSmr7JjJdRUDTWhUagOpq6mKZYoEK05qEWJq4FCaEYMUS1TTA4SUiE0Jq4UJJJIhwptKGERoQFBSLlKnTJTmko0i0SrFKkhNarDHoYm1sKFZ9vwphyhiWDLf7blNHPbUAN3EBwmACdObR8y4nGY4uOUktve0GTxI5t3T8wut/pHten2sry52kQLOGkEQ6R5LM2MGPb2gXES45rw50xI3wN2/NuusX60q4bCtp9sCXCIPZAJ/SGy4n5p7x4LTZgS4EhzMpGYuhrXSPmGYnQgxBtZDx2LZ1VRjacdkSQdDoSATG4GQAZCr7O2wOrphzyc3ZexgykNaSCXE3MtgxIEOGqitrA7Ppn5nQDPzEaN+SQXQbGe0NSLWAWiMG9wYZhsCCRTYyMuVsHLM23HTfZVtkbVAa7IzK2wFiAbSSY1H5V3Z9N7iTJjNmLZsL6tiwtu5+WoglPYzSTDqoyhxID3OcReSAd5E2i5eDwKnjcJRFMnratwAAalQFtjEsBkdy1KNAtY4/qubC8jcdZgQPBcVtHHZah1kjKZ7jdsiIudOGqt+JFb4LCixIB4F1WfGCkrQxNIfNrvnMTyntDdySWVesB8KTKiA6kUmmLKsrDqoKBUqBMWcyo9QTuRUHvCrVHAq06gUL4YqiqaaG6gtEYeEvhwmpjHfQQ+pWycGouwKauMYthQcFo18KqrqCamKpamLFbGHPBSOEKauKGRRLVddRTfDJpioxqMymjDDKQammHpkqWSVNgUurUEG0lMUvFSapq6BkFZ22GHLZ0ceMb99lqt1hYO26xDiGOa4n9PzG3dopRxW0cMHFxgWcBmBsDDSGwNBJP/ABRNlYDK021k245iLA2FgBfRa20MDlpOgiXOE3OvVTz8e6FzWMa9lMwYMukCdzt/kPcrDSG3McxmYC5iBpYkXIjeNFh4LHEODomPlDuEkgfX0UKlObnjHPfuQmUexM8vT87uSiuv2V0jaWFmXtPyC14As6eFgLc+ULqtgbRBfeS4nK6bQN0HSAWnvleX7PEES4Nm4zcjYkevgtLZ21zTqDKTmBtNmkRB4c7qyo9sdUBG4yuN6QUqbHEmO82H77lXwfSKqW5AMuUgC4JM6aWI+yy+km0ddC4wTPEa5d06eq3evjMjnK20HZjDzE2tPhcyksyriO0YnyCdctbfSgrJzdUmuO9SFVdXNabZFuqPXp24sKKuyeCQCrOx9tUL44qLq6e9KnRJ3hUhjFIYyNEFo043qLgOKpvxE70J2JITBcNEcUM02hVfilLr8yAwyypPY2FSc07lEPKA7gFEuamzcUFzwiikhJoCqvfwU2Ncqi1ATtpoEuCmHk8UB3UmwquJ2hSpg5nAQJvYclk9I8W4ABkkXzQd40B8YXH9Lse6rTBaMtmy3ebWJJ5EeqlpjQdth3WOqtJ3mATJ0Dc24icvgsv/ABF0hzHtDHEC0k5gQ6Tabxb3OBX2hUbRyhxlx3TAFhGgHlxQqe0f8tt7iQbmw3BZ1RsZtmpnLS4uvI1u6HNBIPIhTeSGA1JzEMLQZE5uyJiSTAnn5LLqvHZfmBJdJGvi7z0Sp7TLy0VDmgBjZMBoBEGeV1AQ0C4EyCWyZPNwB3a3shUKcjKBBByOsTlIEF/Hw42V2ptjK2o1oH+Y3L4S7NAtBJJWVRqwSTckHlLriTxsSqLeCwPWmQCcsgjncgcgBqtFuBAJLn5I/SJJjxmdOJ1HNTo4jI1rG9kMaHOM3zEEkk7yS4fRPswNquLqnZGcSRJdlyuzEGP9J5yQg1th0D1gJJIDgB/qLjaAbWgid3gjdJ2kW7QaMwaSMoJtLXf/AD91dfjaTGABoLY1A0Il4nfMREc1k47pGAHtLSIALWuzWJkOIzOlwg6GdToqOUqCSTY8y5hJ80kWpjQTJB8AI8LpLI97NRQ6xHNHmmOGK3rIJqqDkY0k2RNAPNLMUfImNNNMViSoh7keGneFLqk0wBriiNKlCUpqhuak229EAHBIsCgHnhJ705oKJolFCLuagXorsPyURgSdFdQLr4UviimOCd/afJCFM8CqDjElY3SDpUaHZESRIJvdH2hjjTAyjv5LielNd1SsC4Q0tHifDfos2rFWttbEVHOcS8zObLppBHDeqOO2k52S57I4WBPfuW1gCGN0Bh0uadAZExBvbMDwF7wsTG4Vz3uAnK2BfmJngfllZxT4PbjmgtLWFvEtBIPEGNYssuvqTxunqktgaW9NVXqYgmL6fRT6IPdHj+UMQUfLHqhb0UpVjBOBc0RMu4xYZXa7vl9VULkXDajhDjrGtvsqjSrYw9oOOYTpMG9xJHCBY6W4LV6PbXo0ngOZMtyuJgxqTltbcuZdX1J3/wAKVBp3Wjf3XV1HVbT2+19QhvYE20dERukRvlYOIxku4OBMG+WDy4RZANYbz537yPNAqVAeP7pofNH7J0I1ncvRJFez9LNtiphc1N3VljyD2STIfD7i4F5/2q10H226u7Kc8NYH1HOEgCIHaG9xzGOXJcLiq1RrjTeey6p1bmuubku/VNoMQeMFdl0QoPyvcxsNL82drruvmZn7gRcHy35NdNtGrNQU6TsxfAykFsEO7UyLWDp8Fo4k0GFrXPGZxDQBeCeMaLluj7agq1a9R/aBNNpkvDWuDSXOdrN227rqrjNvYdj6beuBaAKj5lxcTmNoEgAkCy529RqZXdu2YyCc2mu9ZuPw4As+xtcX8IWd0K6WHEVXNpyRoGugNsTLtAZgD1Wzt/KIuwtccpYTB72mdASJFu8CZ5XydR0nEc5hsARDRUBmTGl5EknhfdOq6ZuyXEXLZ4SuV2Bj6LagaTdriGZTmaW1GudLT80A0zaf1bohb74a81nOJDbuGgBkiAAY3E33gJfJYeko/wDh5kjgm/w9bezDDQTBLrmOd49VfkLU7tjFmVyZwHco/BFdU7DsOoCicGw6ALXtU+OUdhXIbsMV1xwDeCj8A3gr7UyOPOHTimRoV152e3h9Ehs1n9oT9KZHJipUGhQ3Zt4XYHZVL+weqG7YtM7iO4lT3PjzXpRhmhmeDmjmBHMi64Tap6xgLAczSSRd0C19JnU+yvUv6i4IUaQeHPymWkAnWJAsPrwXnIxDRQq1Wk53OysaSyzTJvABm5PBT9GvRqNw7WYd1N4a5+UGQJaCRIkaRBXJ4jaZJrB8AuAgOF7F3ZLjckS2++xVQbVIzuntOmYJaZJN7cJNgsiriS50ldJeqzZEsRW0toI5IDXb96d9UlQe+FpCe4qBKGX3T5lUEcwR6eCePl7jPmhsePrZIjsi+o5cSgLhiMwkSBw4i90XPIhvj78lWomDrruMjyOmqnSrEGIA47oibD3uUE61Mgwbb1FlAu0N5gC/v+UJ75MqdOqfz9dUDmnFiDKSCRxKSo9A6VbcZWxLXdmJAeGQTBbLstoMNaOMZokwV3WG6cYQUGtpuIeSGjN2gCXfMQBYAHNYCwOi8Qb8w43PmNfJEp1i11iWxvkyNQTbks3n/FeqdKtutwtPLhSagqiXPcSREkucSbFxdJtoSYndwT9oueS6pJgAEzcyDB43t3DdoqlbaLzTDHHODBvJy5bANva31VQtJba4nzgeqkmD1Xo/00w9CjmaQ2oG9lrQ4jSxNzLtxGui5Xae2jXbGZxAe94DrAZgDIG68rHwjAGuGdglo1FuJHfw4qn1t9VmcTda9q6vYHSHJUBqzDJIyxmzNaGNAMbpXWVumByNywBUF80mGtc6MsmDJi1t25eXUMTlJ0v3zv4d6v09pFwDSQQDMW3ls+cDwBWeuJbrU6x75sFxzGAera1sGwBcRLtAJ3X71fx3SSjTZmLs18oDYkm3pdeE7R26+w+IdeHOa0uyhx3COECOCr19ukiz3GdZMkxoZjmuU4v+NWz/AF9BP29QFM1C8QIBi5k7gBqr1KuCARcESO4rwnZnTFnVVWVZ7UZLkgQ5pjjuN+a6bZ39TWBjWOcW5MsES4uEbz37uBWL7RfXmvUut5JxUPBcTS/qTRNJ7pAe12UAGdYh190mPBaOG6d4U0BVfVa3cRMnMBcAD3cLPtU9HTdYlmXLbM/qJg672sY9wc6YBbEQBr6+St1umeFDi0PD3TGVsEklwbAGup9EvdT0rfDwkXBUcJtJlRsi2kzA1E6qz1o4qfol4sYHTbEAUMppl7XETIka7r2MSddy8t6RYHBsZaQ5rdIBdn4EzH6j/wAQvYdtupOouNT5WjNMAxH8L586ZdIqdfEOcxoDIiNJg6xNk43rr46fJz9c1jqvaJ0+/FZ5MomIrSUFtRfRjz0Zml0N5Th9kJ71UTzWTblAFMHoJhyk9ssHIn7IbDKsUh2XD/dPp90AQisZPv3uQAJI5q1TPZ80AolJ3AIbn+W9MX/ugRKdN1g4pIi6GkHQ/TRRc10qRLvc/lSzuy/KYHfCKiXW3qTSU5YTuPmVN2CI4HuLvwFANzjvnd6aJU38VIUnj9PpKFUY4bkBw9S6xVm0XFT6ipPy+iKO+pop06yj8HVcLMPorFPZdSLtKCJqSpGse5Tp7ErONh5kBX6nQ/EZQSWgd8lQU21yGkbio9ctfC9E6hYcxAWhhegZIk1AJ5Ex3LPyNa5uhjnMcHMcQRoRYjuKTce6c2YzMzJmZmZ4yuzof03pE9qo88mgD7FWGf06wrTdz/EgfRqzeuIsnTmndLazqeR1VzgCCGmYNonv7+JWjX/qDiTSpAVn5mEyRwBaWg/3XG/gulp9A8ARLmPPPO/8q2OguADRFFx/8j//AGXC9+L/AI6yeR5ntLpTiKoIfVe4HcTu4TrF9OawcQZXoXSvYeGoUy5lJzzvGZxDB/cXA+EEFee1zNwIG4XP1Xbi82bzHPr2n9UHlQLkc0UmUm7121zQ1Qqjkd72jfKG7KQkAA9TGnvikKE6IjaBjf8ARVAWuCLQqmePHuUHYXLxKnTBsNEDuAEXmb8IKK18iOPBVQ68E8kehWt3b95QJzY3d6E9hiUdr5ScLKaKpPI+RSVxrUk0aJxJzfp8gpnGn/Tv3D7ITqUPI5H0JH2UqODcdWkaxrwVQviL6DyRXYqN29Dx+GywR7KDm7Pj+VFap2hDT2Du3xrCzK2PJ3QtSoz/ACnwD+k+gWK4Em6kq2CsxJhWKOKfun0/CBhaUz4LYwuyicvP8hL1iyagKlSPlcPLhzalVqOy3JHiujxHRgtNgI1sD9FWxmwZa2DF+fcuc8kq3lm4BrjvdA35jH0XQ4vZlU02kFx/3w3/ALXR9nbEy0Kk8RGg/Vz93Xa4PZYNFgMbjcT9lx78n346c8vP6Wwq5Y8OJ3RDn+MyVo7P6HV+pBzBvcJPnx8V3D6DA2M48o9CrNFzA0DMNOMei43ydV0nMjj9jdFaoImq8Cb/AC3tyV13RRwN6jiJm+X+6eC6Wi9nsftKsCozgfoufXXTcxRwWygGRMaclojBDKBOikx3BseamSFy9db1xfTXAEMgHUX3xqvLNo4c3AIgWFrfRe29J8IH0HQLrxjbg6rM12syD3/uvX4Pnxw8n1y9SzvT+FVrPsd6liX9oqFO5Xvjyq8hFbiD7AVirQEc7qq+lC1oI2s6NT5qx1pOuqqDnKM0gEa314j1hQEzx9PDRQkTPkp5m6RUk7jlaPEqNemIkRbT9vJBVr2fJ5FFZZ3I+wnqtDmzw9wgZ7dyC+xtrpWQaNVXMJTkyYg/VZ/gGaZ9lMr7midPokp7NYvsoRXa3/8AX/aV2mK2QIZpzsd43rjH1x1oI46x53XV0sY00wSZ7zPqtVhhdIcAd14PC+gWKzDbjIvzXXNy1KZI+/dZc/iMPlqHztN/QIrpNkbJa6i4RMi8gnylYu1NiBobAI1+q6HoltCWuBtG68wm23UaQ2159jRc5LK3bHO7J2aMxtPh+V1FDCBoboI7u/7LL2XV7UwBOb1A/C03YrskWnw/KnctXmyOow7C91yDppYaeKsVtl9nUWPBYuBx5sd6uu2lb9yuP59N+0aLdnw0jNr73KywtEAmfF35WGMfz+6d2LJ3lT87v09v+N1zqX9o+v1TjGtGgHouedixvMd5hRGMG5X809nRnaQSbj+C5s48cfsm/wAQHf5fdL4lnbqG7TPFDqbUPFc8Noe5CZ2LPP0XP8m/0jXxe0yWkce5eR9OsZmqm67jH40BpJIgc15rt+rmeSu3j4yuffWxg1HKYxRj5W+SG9QXqcVg48/2geaG7FE8J4xKE1smB629Ub4V4OkRqgZgd+SN3khNeNCrrKbeF7afhKth2ECLQSRxvFiQNPyhitmt2fH3wSadyQpZTuIGt92+yNTc3u9fNACpTLL7jr+/mq73Srda4gE/ZVRSJ92VgeiYcFtYWmIHA+7LJo0Ce8ex3K/hKbpEi41uIvpdZ6It1HGTDQfNJTcTxjzCS5a2sY3CEER9Rv0C29k05pEHUcNdEbEYQFwMCRzJ+gHqrWFpwF6HJT2dTc0uF4Ohgj0hPWwMvB+qudXebohCAeCw4YDEe+UqrtJ5Pv6K7Kr12yPf3RVHA2IK1GlUmUY9yrTSpguYevCsOxXAn1WaKhSNVMF44k8U7sYY18rfdZ3XJComC2a6RxSpuqqBqKi2a6b4rmqgeouxB5eQQXPivc29FEYwjeqfXpxUQC2xj4ZM6z3+eq5PFdq/qVu7df2beXleVz1N/ZIUFB6iAi1m3QgVBBwU6OLczQ24G48k1UIRKo0KePa75gRzEfj77kQVKZ0cDy0PqsopkxdbJYIjKDz7Ujysq3UkaHw1VOmfDgVMYtw3z3gH91MEahvcny09VGo+SY053RHYmdfyPI/lRbSzaboB4cu5VBMLiCCRAhwg/byIBVzDVHAOjU29UCnhyCARrBPPkFqUsPHIETx8PqsdVqJsrvgb+dkyk5zeASXPY07Y0pUwFBtSU7nL0OJy1IoZqJg5FTchuScUPMgVuXgpwgl5UmDjCCTgolIeaZ8IIpgVHxTPcinLk0lQB/lSc8IHJQyUPrgmNRETJTtchOemzoAbXgsjnP28dVzdSxPBdFjHdn6dywcZa/HxUVHqg8GN3KVQLYP8rSw9Xs9/NUsQZQBqPsglSKYlBFOGpkxQTmEgJ7/sotKnTPgUESLgaLWospubkbYkRGs21v5qk3KQZFzEHUDUnx0HitHDUWiCDuGnqOR8bqWrBtTO/h5KzUqWiTpG6Dx8Z+ymXNA4jdy4Ko7EzMkmN5knzXL+tw3V+4TobhwcPGQUkR2rVPMqg1nfx1RM1l3ckzUS6xClQe8e7oojnniFDrPHxt9UJ9bl9kI1j7/lBaNTn4KDq3h3x9FVNfvUTiTyQXOtP82+6Y1x3ngFnPxPM+EfVQOJ7vfigvPxJ3+iCcYd3vwVJ9WUMvQXvi51PlZOcTzB75Wf1x3WTdYguuxXcl107/fkqPW8lIVEFvruafriqPXc1JtXmgtVXSFm4mmfJWhVUHmUVkVJBvCBUWlUojv7vfcqNanCgquCiiEIZQRKZShNlQMk03TkJlRYa2dLnhxAVrBvnsG3fbjCo0qkEQYPpwur1Edq5km37hZqr1UyOMBAqPO48+Y98EXQRPl3yoMqt0gg8rgzyXNovhKm4A8xokrDKoAuB6/YpIOnYphJJdnMxTRZJJBUe5BqFJJBXOqTxdJJEBchOKSSKSZMkgYqJTpIGSCSSBgURuqZJARmqi/U9ySSAbx9Fn4g280kkFMm6ZJJRSGqTvykkgiFFySSoi3VHpmCYtfckkg2XiwVRov4n6JJLlf61EqjzJuUkkkH/9k="/>
          <p:cNvSpPr>
            <a:spLocks noChangeAspect="1" noChangeArrowheads="1"/>
          </p:cNvSpPr>
          <p:nvPr/>
        </p:nvSpPr>
        <p:spPr bwMode="auto">
          <a:xfrm>
            <a:off x="63500" y="-695325"/>
            <a:ext cx="1905000" cy="1428750"/>
          </a:xfrm>
          <a:prstGeom prst="rect">
            <a:avLst/>
          </a:prstGeom>
          <a:noFill/>
          <a:ln w="9525">
            <a:noFill/>
            <a:miter lim="800000"/>
            <a:headEnd/>
            <a:tailEnd/>
          </a:ln>
        </p:spPr>
        <p:txBody>
          <a:bodyPr/>
          <a:lstStyle/>
          <a:p>
            <a:endParaRPr lang="hu-HU">
              <a:latin typeface="Franklin Gothic Book" pitchFamily="34" charset="0"/>
            </a:endParaRPr>
          </a:p>
        </p:txBody>
      </p:sp>
      <p:pic>
        <p:nvPicPr>
          <p:cNvPr id="13317" name="Kép 1" descr="F:\Munka\Iratminták\Új mappa\címer.jpg"/>
          <p:cNvPicPr>
            <a:picLocks noChangeAspect="1" noChangeArrowheads="1"/>
          </p:cNvPicPr>
          <p:nvPr/>
        </p:nvPicPr>
        <p:blipFill>
          <a:blip r:embed="rId3" cstate="print"/>
          <a:srcRect/>
          <a:stretch>
            <a:fillRect/>
          </a:stretch>
        </p:blipFill>
        <p:spPr bwMode="auto">
          <a:xfrm>
            <a:off x="4427538" y="333375"/>
            <a:ext cx="369887" cy="661988"/>
          </a:xfrm>
          <a:prstGeom prst="rect">
            <a:avLst/>
          </a:prstGeom>
          <a:noFill/>
          <a:ln w="9525">
            <a:noFill/>
            <a:miter lim="800000"/>
            <a:headEnd/>
            <a:tailEnd/>
          </a:ln>
        </p:spPr>
      </p:pic>
      <p:sp>
        <p:nvSpPr>
          <p:cNvPr id="13318" name="Tartalom helye 8"/>
          <p:cNvSpPr>
            <a:spLocks noGrp="1"/>
          </p:cNvSpPr>
          <p:nvPr>
            <p:ph idx="1"/>
          </p:nvPr>
        </p:nvSpPr>
        <p:spPr>
          <a:xfrm>
            <a:off x="323850" y="1484313"/>
            <a:ext cx="8686800" cy="4525962"/>
          </a:xfrm>
        </p:spPr>
        <p:txBody>
          <a:bodyPr/>
          <a:lstStyle/>
          <a:p>
            <a:pPr algn="ctr">
              <a:buFont typeface="Wingdings 2" pitchFamily="18" charset="2"/>
              <a:buNone/>
            </a:pPr>
            <a:r>
              <a:rPr lang="hu-HU" sz="2000" b="1" u="sng" smtClean="0">
                <a:solidFill>
                  <a:srgbClr val="002060"/>
                </a:solidFill>
              </a:rPr>
              <a:t>The approval authority will review during the approval process:</a:t>
            </a:r>
          </a:p>
          <a:p>
            <a:pPr>
              <a:buFont typeface="Wingdings 2" pitchFamily="18" charset="2"/>
              <a:buNone/>
            </a:pPr>
            <a:endParaRPr lang="hu-HU" sz="2000" b="1" smtClean="0">
              <a:solidFill>
                <a:srgbClr val="002060"/>
              </a:solidFill>
            </a:endParaRPr>
          </a:p>
          <a:p>
            <a:pPr algn="just" eaLnBrk="1" hangingPunct="1">
              <a:buClrTx/>
              <a:buSzTx/>
              <a:buFont typeface="Arial" charset="0"/>
              <a:buChar char="•"/>
            </a:pPr>
            <a:r>
              <a:rPr lang="hu-HU" sz="1800" b="1" smtClean="0">
                <a:solidFill>
                  <a:srgbClr val="002060"/>
                </a:solidFill>
              </a:rPr>
              <a:t>The mandatory elements of the Convention and the Statutes defined by the Regulation (Articles 8-9 of the Regulation)</a:t>
            </a:r>
          </a:p>
          <a:p>
            <a:pPr algn="just" eaLnBrk="1" hangingPunct="1">
              <a:buClrTx/>
              <a:buSzTx/>
              <a:buFont typeface="Arial" charset="0"/>
              <a:buChar char="•"/>
            </a:pPr>
            <a:endParaRPr lang="hu-HU" sz="1800" b="1" smtClean="0">
              <a:solidFill>
                <a:srgbClr val="002060"/>
              </a:solidFill>
            </a:endParaRPr>
          </a:p>
          <a:p>
            <a:pPr algn="just" eaLnBrk="1" hangingPunct="1">
              <a:buClrTx/>
              <a:buSzTx/>
              <a:buFont typeface="Arial" charset="0"/>
              <a:buChar char="•"/>
            </a:pPr>
            <a:r>
              <a:rPr lang="hu-HU" sz="1800" b="1" smtClean="0">
                <a:solidFill>
                  <a:srgbClr val="002060"/>
                </a:solidFill>
              </a:rPr>
              <a:t>Adequacy to the 1082/2006 EC Regulation, and to the national law (public policy, public interest) </a:t>
            </a:r>
          </a:p>
          <a:p>
            <a:pPr algn="just" eaLnBrk="1" hangingPunct="1">
              <a:buClrTx/>
              <a:buSzTx/>
              <a:buFont typeface="Arial" charset="0"/>
              <a:buChar char="•"/>
            </a:pPr>
            <a:endParaRPr lang="hu-HU" sz="1800" b="1" smtClean="0">
              <a:solidFill>
                <a:srgbClr val="002060"/>
              </a:solidFill>
            </a:endParaRPr>
          </a:p>
          <a:p>
            <a:pPr algn="just" eaLnBrk="1" hangingPunct="1">
              <a:buClrTx/>
              <a:buSzTx/>
              <a:buFont typeface="Arial" charset="0"/>
              <a:buChar char="•"/>
            </a:pPr>
            <a:r>
              <a:rPr lang="hu-HU" sz="1800" b="1" smtClean="0">
                <a:solidFill>
                  <a:srgbClr val="002060"/>
                </a:solidFill>
              </a:rPr>
              <a:t>The approval from the Member State must refer to the participation of the  prospective member </a:t>
            </a:r>
          </a:p>
          <a:p>
            <a:pPr algn="just" eaLnBrk="1" hangingPunct="1">
              <a:buClrTx/>
              <a:buSzTx/>
              <a:buFont typeface="Arial" charset="0"/>
              <a:buChar char="•"/>
            </a:pPr>
            <a:endParaRPr lang="hu-HU" sz="1800" b="1" smtClean="0">
              <a:solidFill>
                <a:srgbClr val="002060"/>
              </a:solidFill>
            </a:endParaRPr>
          </a:p>
          <a:p>
            <a:pPr algn="just" eaLnBrk="1" hangingPunct="1">
              <a:buClrTx/>
              <a:buSzTx/>
              <a:buFont typeface="Arial" charset="0"/>
              <a:buChar char="•"/>
            </a:pPr>
            <a:r>
              <a:rPr lang="hu-HU" sz="1800" b="1" smtClean="0">
                <a:solidFill>
                  <a:srgbClr val="002060"/>
                </a:solidFill>
              </a:rPr>
              <a:t>In the case of an EGTC of public utility, it has to be in accordance with the provisions of the Act on public benefit organisations. </a:t>
            </a:r>
          </a:p>
          <a:p>
            <a:pPr eaLnBrk="1" hangingPunct="1">
              <a:buClrTx/>
              <a:buSzTx/>
              <a:buFont typeface="Arial" charset="0"/>
              <a:buChar char="•"/>
            </a:pPr>
            <a:endParaRPr lang="hu-HU" sz="1800" b="1" smtClean="0">
              <a:solidFill>
                <a:srgbClr val="002060"/>
              </a:solidFill>
            </a:endParaRPr>
          </a:p>
          <a:p>
            <a:pPr eaLnBrk="1" hangingPunct="1">
              <a:buClrTx/>
              <a:buSzTx/>
              <a:buFont typeface="Arial" charset="0"/>
              <a:buChar char="•"/>
            </a:pPr>
            <a:endParaRPr lang="hu-HU" sz="1800" b="1" smtClean="0">
              <a:solidFill>
                <a:srgbClr val="002060"/>
              </a:solidFill>
            </a:endParaRPr>
          </a:p>
          <a:p>
            <a:pPr eaLnBrk="1" hangingPunct="1">
              <a:buClrTx/>
              <a:buSzTx/>
              <a:buFont typeface="Arial" charset="0"/>
              <a:buChar char="•"/>
            </a:pPr>
            <a:endParaRPr lang="hu-HU" sz="1800" b="1" smtClean="0">
              <a:solidFill>
                <a:srgbClr val="002060"/>
              </a:solidFill>
            </a:endParaRPr>
          </a:p>
          <a:p>
            <a:endParaRPr lang="hu-HU" smtClean="0"/>
          </a:p>
        </p:txBody>
      </p:sp>
    </p:spTree>
  </p:cSld>
  <p:clrMapOvr>
    <a:masterClrMapping/>
  </p:clrMapOvr>
  <p:transition spd="slow" advClick="0" advTm="12000">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4098" name="Title 1"/>
          <p:cNvSpPr>
            <a:spLocks noGrp="1"/>
          </p:cNvSpPr>
          <p:nvPr>
            <p:ph type="title"/>
          </p:nvPr>
        </p:nvSpPr>
        <p:spPr>
          <a:xfrm>
            <a:off x="304800" y="908720"/>
            <a:ext cx="8686800" cy="1728192"/>
          </a:xfrm>
        </p:spPr>
        <p:txBody>
          <a:bodyPr>
            <a:normAutofit fontScale="90000"/>
          </a:bodyPr>
          <a:lstStyle/>
          <a:p>
            <a:pPr marL="63500" algn="ctr" eaLnBrk="1" fontAlgn="auto" hangingPunct="1">
              <a:spcAft>
                <a:spcPts val="0"/>
              </a:spcAft>
              <a:defRPr/>
            </a:pPr>
            <a:r>
              <a:rPr lang="hu-HU" sz="2800" b="1" dirty="0" smtClean="0"/>
              <a:t/>
            </a:r>
            <a:br>
              <a:rPr lang="hu-HU" sz="2800" b="1" dirty="0" smtClean="0"/>
            </a:br>
            <a:r>
              <a:rPr lang="en-US" sz="1800" b="1" dirty="0" smtClean="0">
                <a:solidFill>
                  <a:srgbClr val="002060"/>
                </a:solidFill>
                <a:latin typeface="+mn-lt"/>
              </a:rPr>
              <a:t>Ministry of Public Administration and</a:t>
            </a:r>
            <a:r>
              <a:rPr lang="hu-HU" sz="1800" b="1" dirty="0" smtClean="0">
                <a:solidFill>
                  <a:srgbClr val="002060"/>
                </a:solidFill>
                <a:latin typeface="+mn-lt"/>
              </a:rPr>
              <a:t> Justice</a:t>
            </a:r>
            <a:br>
              <a:rPr lang="hu-HU" sz="1800" b="1" dirty="0" smtClean="0">
                <a:solidFill>
                  <a:srgbClr val="002060"/>
                </a:solidFill>
                <a:latin typeface="+mn-lt"/>
              </a:rPr>
            </a:br>
            <a:r>
              <a:rPr lang="hu-HU" sz="1800" b="1" dirty="0" smtClean="0">
                <a:solidFill>
                  <a:srgbClr val="002060"/>
                </a:solidFill>
                <a:latin typeface="+mn-lt"/>
              </a:rPr>
              <a:t/>
            </a:r>
            <a:br>
              <a:rPr lang="hu-HU" sz="1800" b="1" dirty="0" smtClean="0">
                <a:solidFill>
                  <a:srgbClr val="002060"/>
                </a:solidFill>
                <a:latin typeface="+mn-lt"/>
              </a:rPr>
            </a:br>
            <a:r>
              <a:rPr lang="hu-HU" sz="1800" b="1" dirty="0" smtClean="0">
                <a:solidFill>
                  <a:srgbClr val="002060"/>
                </a:solidFill>
                <a:latin typeface="+mn-lt"/>
              </a:rPr>
              <a:t/>
            </a:r>
            <a:br>
              <a:rPr lang="hu-HU" sz="1800" b="1" dirty="0" smtClean="0">
                <a:solidFill>
                  <a:srgbClr val="002060"/>
                </a:solidFill>
                <a:latin typeface="+mn-lt"/>
              </a:rPr>
            </a:br>
            <a:r>
              <a:rPr lang="en-US" sz="1800" b="1"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mn-lt"/>
                <a:cs typeface="Arial" pitchFamily="34" charset="0"/>
              </a:rPr>
              <a:t/>
            </a:r>
            <a:br>
              <a:rPr lang="en-US" sz="1800" b="1"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mn-lt"/>
                <a:cs typeface="Arial" pitchFamily="34" charset="0"/>
              </a:rPr>
            </a:br>
            <a:r>
              <a:rPr lang="en-US" sz="2800" b="1" dirty="0" smtClean="0">
                <a:solidFill>
                  <a:srgbClr val="002060"/>
                </a:solidFill>
                <a:latin typeface="+mn-lt"/>
              </a:rPr>
              <a:t/>
            </a:r>
            <a:br>
              <a:rPr lang="en-US" sz="2800" b="1" dirty="0" smtClean="0">
                <a:solidFill>
                  <a:srgbClr val="002060"/>
                </a:solidFill>
                <a:latin typeface="+mn-lt"/>
              </a:rPr>
            </a:br>
            <a:endParaRPr lang="en-US" dirty="0" smtClean="0">
              <a:solidFill>
                <a:srgbClr val="002060"/>
              </a:solidFill>
              <a:latin typeface="+mn-lt"/>
            </a:endParaRPr>
          </a:p>
        </p:txBody>
      </p:sp>
      <p:sp>
        <p:nvSpPr>
          <p:cNvPr id="8" name="Tartalom helye 7"/>
          <p:cNvSpPr>
            <a:spLocks noGrp="1"/>
          </p:cNvSpPr>
          <p:nvPr>
            <p:ph idx="1"/>
          </p:nvPr>
        </p:nvSpPr>
        <p:spPr/>
        <p:txBody>
          <a:bodyPr>
            <a:normAutofit/>
          </a:bodyPr>
          <a:lstStyle/>
          <a:p>
            <a:pPr algn="ctr" eaLnBrk="1" fontAlgn="auto" hangingPunct="1">
              <a:spcAft>
                <a:spcPts val="0"/>
              </a:spcAft>
              <a:buFont typeface="Wingdings 2" pitchFamily="18" charset="2"/>
              <a:buNone/>
              <a:defRPr/>
            </a:pPr>
            <a:r>
              <a:rPr lang="hu-HU" sz="2400" b="1" u="sng" dirty="0" err="1" smtClean="0">
                <a:solidFill>
                  <a:srgbClr val="002060"/>
                </a:solidFill>
                <a:effectLst>
                  <a:outerShdw blurRad="38100" dist="38100" dir="2700000" algn="tl">
                    <a:srgbClr val="000000">
                      <a:alpha val="43137"/>
                    </a:srgbClr>
                  </a:outerShdw>
                  <a:reflection blurRad="12700" stA="48000" endA="300" endPos="55000" dir="5400000" sy="-90000" algn="bl" rotWithShape="0"/>
                </a:effectLst>
              </a:rPr>
              <a:t>Conclusions</a:t>
            </a:r>
            <a:endParaRPr lang="hu-HU" sz="2400" b="1" u="sng"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endParaRPr>
          </a:p>
          <a:p>
            <a:pPr eaLnBrk="1" fontAlgn="auto" hangingPunct="1">
              <a:spcAft>
                <a:spcPts val="0"/>
              </a:spcAft>
              <a:buFont typeface="Wingdings 2" pitchFamily="18" charset="2"/>
              <a:buNone/>
              <a:defRPr/>
            </a:pPr>
            <a:endParaRPr lang="hu-HU" sz="2400" b="1" u="sng"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endParaRPr>
          </a:p>
          <a:p>
            <a:pPr eaLnBrk="1" fontAlgn="auto" hangingPunct="1">
              <a:spcAft>
                <a:spcPts val="0"/>
              </a:spcAft>
              <a:buClrTx/>
              <a:buSzTx/>
              <a:buFont typeface="Arial" pitchFamily="34" charset="0"/>
              <a:buChar char="•"/>
              <a:defRPr/>
            </a:pPr>
            <a:r>
              <a:rPr lang="hu-HU" sz="1800" b="1" dirty="0" smtClean="0">
                <a:solidFill>
                  <a:srgbClr val="002060"/>
                </a:solidFill>
              </a:rPr>
              <a:t>The </a:t>
            </a:r>
            <a:r>
              <a:rPr lang="hu-HU" sz="1800" b="1" dirty="0" err="1" smtClean="0">
                <a:solidFill>
                  <a:srgbClr val="002060"/>
                </a:solidFill>
              </a:rPr>
              <a:t>Hungarian</a:t>
            </a:r>
            <a:r>
              <a:rPr lang="hu-HU" sz="1800" b="1" dirty="0" smtClean="0">
                <a:solidFill>
                  <a:srgbClr val="002060"/>
                </a:solidFill>
              </a:rPr>
              <a:t> </a:t>
            </a:r>
            <a:r>
              <a:rPr lang="hu-HU" sz="1800" b="1" dirty="0" err="1" smtClean="0">
                <a:solidFill>
                  <a:srgbClr val="002060"/>
                </a:solidFill>
              </a:rPr>
              <a:t>approval</a:t>
            </a:r>
            <a:r>
              <a:rPr lang="hu-HU" sz="1800" b="1" dirty="0" smtClean="0">
                <a:solidFill>
                  <a:srgbClr val="002060"/>
                </a:solidFill>
              </a:rPr>
              <a:t> </a:t>
            </a:r>
            <a:r>
              <a:rPr lang="hu-HU" sz="1800" b="1" dirty="0" err="1" smtClean="0">
                <a:solidFill>
                  <a:srgbClr val="002060"/>
                </a:solidFill>
              </a:rPr>
              <a:t>order</a:t>
            </a:r>
            <a:r>
              <a:rPr lang="hu-HU" sz="1800" b="1" dirty="0" smtClean="0">
                <a:solidFill>
                  <a:srgbClr val="002060"/>
                </a:solidFill>
              </a:rPr>
              <a:t> is </a:t>
            </a:r>
            <a:r>
              <a:rPr lang="hu-HU" sz="1800" b="1" dirty="0" err="1" smtClean="0">
                <a:solidFill>
                  <a:srgbClr val="002060"/>
                </a:solidFill>
              </a:rPr>
              <a:t>flexible</a:t>
            </a:r>
            <a:endParaRPr lang="hu-HU" sz="1800" b="1" dirty="0" smtClean="0">
              <a:solidFill>
                <a:srgbClr val="002060"/>
              </a:solidFill>
            </a:endParaRPr>
          </a:p>
          <a:p>
            <a:pPr eaLnBrk="1" fontAlgn="auto" hangingPunct="1">
              <a:spcAft>
                <a:spcPts val="0"/>
              </a:spcAft>
              <a:buClrTx/>
              <a:buSzTx/>
              <a:buFont typeface="Arial" pitchFamily="34" charset="0"/>
              <a:buChar char="•"/>
              <a:defRPr/>
            </a:pPr>
            <a:r>
              <a:rPr lang="hu-HU" sz="1800" b="1" dirty="0" smtClean="0">
                <a:solidFill>
                  <a:srgbClr val="002060"/>
                </a:solidFill>
              </a:rPr>
              <a:t>The </a:t>
            </a:r>
            <a:r>
              <a:rPr lang="hu-HU" sz="1800" b="1" dirty="0" err="1" smtClean="0">
                <a:solidFill>
                  <a:srgbClr val="002060"/>
                </a:solidFill>
              </a:rPr>
              <a:t>decision</a:t>
            </a:r>
            <a:r>
              <a:rPr lang="hu-HU" sz="1800" b="1" dirty="0" smtClean="0">
                <a:solidFill>
                  <a:srgbClr val="002060"/>
                </a:solidFill>
              </a:rPr>
              <a:t> is </a:t>
            </a:r>
            <a:r>
              <a:rPr lang="hu-HU" sz="1800" b="1" dirty="0" err="1" smtClean="0">
                <a:solidFill>
                  <a:srgbClr val="002060"/>
                </a:solidFill>
              </a:rPr>
              <a:t>in</a:t>
            </a:r>
            <a:r>
              <a:rPr lang="hu-HU" sz="1800" b="1" dirty="0" smtClean="0">
                <a:solidFill>
                  <a:srgbClr val="002060"/>
                </a:solidFill>
              </a:rPr>
              <a:t> </a:t>
            </a:r>
            <a:r>
              <a:rPr lang="hu-HU" sz="1800" b="1" dirty="0" err="1" smtClean="0">
                <a:solidFill>
                  <a:srgbClr val="002060"/>
                </a:solidFill>
              </a:rPr>
              <a:t>the</a:t>
            </a:r>
            <a:r>
              <a:rPr lang="hu-HU" sz="1800" b="1" dirty="0" smtClean="0">
                <a:solidFill>
                  <a:srgbClr val="002060"/>
                </a:solidFill>
              </a:rPr>
              <a:t> </a:t>
            </a:r>
            <a:r>
              <a:rPr lang="hu-HU" sz="1800" b="1" dirty="0" err="1" smtClean="0">
                <a:solidFill>
                  <a:srgbClr val="002060"/>
                </a:solidFill>
              </a:rPr>
              <a:t>competence</a:t>
            </a:r>
            <a:r>
              <a:rPr lang="hu-HU" sz="1800" b="1" dirty="0" smtClean="0">
                <a:solidFill>
                  <a:srgbClr val="002060"/>
                </a:solidFill>
              </a:rPr>
              <a:t> of </a:t>
            </a:r>
            <a:r>
              <a:rPr lang="hu-HU" sz="1800" b="1" dirty="0" err="1" smtClean="0">
                <a:solidFill>
                  <a:srgbClr val="002060"/>
                </a:solidFill>
              </a:rPr>
              <a:t>one</a:t>
            </a:r>
            <a:r>
              <a:rPr lang="hu-HU" sz="1800" b="1" dirty="0" smtClean="0">
                <a:solidFill>
                  <a:srgbClr val="002060"/>
                </a:solidFill>
              </a:rPr>
              <a:t> </a:t>
            </a:r>
            <a:r>
              <a:rPr lang="hu-HU" sz="1800" b="1" dirty="0" err="1" smtClean="0">
                <a:solidFill>
                  <a:srgbClr val="002060"/>
                </a:solidFill>
              </a:rPr>
              <a:t>administrative</a:t>
            </a:r>
            <a:r>
              <a:rPr lang="hu-HU" sz="1800" b="1" dirty="0" smtClean="0">
                <a:solidFill>
                  <a:srgbClr val="002060"/>
                </a:solidFill>
              </a:rPr>
              <a:t> </a:t>
            </a:r>
            <a:r>
              <a:rPr lang="hu-HU" sz="1800" b="1" dirty="0" err="1" smtClean="0">
                <a:solidFill>
                  <a:srgbClr val="002060"/>
                </a:solidFill>
              </a:rPr>
              <a:t>organ</a:t>
            </a:r>
            <a:r>
              <a:rPr lang="hu-HU" sz="1800" b="1" dirty="0" smtClean="0">
                <a:solidFill>
                  <a:srgbClr val="002060"/>
                </a:solidFill>
              </a:rPr>
              <a:t>, </a:t>
            </a:r>
            <a:r>
              <a:rPr lang="hu-HU" sz="1800" b="1" dirty="0" err="1" smtClean="0">
                <a:solidFill>
                  <a:srgbClr val="002060"/>
                </a:solidFill>
              </a:rPr>
              <a:t>there</a:t>
            </a:r>
            <a:r>
              <a:rPr lang="hu-HU" sz="1800" b="1" dirty="0" smtClean="0">
                <a:solidFill>
                  <a:srgbClr val="002060"/>
                </a:solidFill>
              </a:rPr>
              <a:t> is no </a:t>
            </a:r>
            <a:r>
              <a:rPr lang="hu-HU" sz="1800" b="1" dirty="0" err="1" smtClean="0">
                <a:solidFill>
                  <a:srgbClr val="002060"/>
                </a:solidFill>
              </a:rPr>
              <a:t>designated</a:t>
            </a:r>
            <a:r>
              <a:rPr lang="hu-HU" sz="1800" b="1" dirty="0" smtClean="0">
                <a:solidFill>
                  <a:srgbClr val="002060"/>
                </a:solidFill>
              </a:rPr>
              <a:t> </a:t>
            </a:r>
            <a:r>
              <a:rPr lang="hu-HU" sz="1800" b="1" dirty="0" err="1" smtClean="0">
                <a:solidFill>
                  <a:srgbClr val="002060"/>
                </a:solidFill>
              </a:rPr>
              <a:t>coordination</a:t>
            </a:r>
            <a:r>
              <a:rPr lang="hu-HU" sz="1800" b="1" dirty="0" smtClean="0">
                <a:solidFill>
                  <a:srgbClr val="002060"/>
                </a:solidFill>
              </a:rPr>
              <a:t> </a:t>
            </a:r>
            <a:r>
              <a:rPr lang="hu-HU" sz="1800" b="1" dirty="0" err="1" smtClean="0">
                <a:solidFill>
                  <a:srgbClr val="002060"/>
                </a:solidFill>
              </a:rPr>
              <a:t>order</a:t>
            </a:r>
            <a:r>
              <a:rPr lang="hu-HU" sz="1800" b="1" dirty="0" smtClean="0">
                <a:solidFill>
                  <a:srgbClr val="002060"/>
                </a:solidFill>
              </a:rPr>
              <a:t> </a:t>
            </a:r>
          </a:p>
          <a:p>
            <a:pPr eaLnBrk="1" fontAlgn="auto" hangingPunct="1">
              <a:spcAft>
                <a:spcPts val="0"/>
              </a:spcAft>
              <a:buClrTx/>
              <a:buSzTx/>
              <a:buFont typeface="Arial" pitchFamily="34" charset="0"/>
              <a:buChar char="•"/>
              <a:defRPr/>
            </a:pPr>
            <a:r>
              <a:rPr lang="hu-HU" sz="1800" b="1" dirty="0" err="1" smtClean="0">
                <a:solidFill>
                  <a:srgbClr val="002060"/>
                </a:solidFill>
              </a:rPr>
              <a:t>It</a:t>
            </a:r>
            <a:r>
              <a:rPr lang="hu-HU" sz="1800" b="1" dirty="0" smtClean="0">
                <a:solidFill>
                  <a:srgbClr val="002060"/>
                </a:solidFill>
              </a:rPr>
              <a:t> </a:t>
            </a:r>
            <a:r>
              <a:rPr lang="hu-HU" sz="1800" b="1" dirty="0" err="1" smtClean="0">
                <a:solidFill>
                  <a:srgbClr val="002060"/>
                </a:solidFill>
              </a:rPr>
              <a:t>functions</a:t>
            </a:r>
            <a:r>
              <a:rPr lang="hu-HU" sz="1800" b="1" dirty="0" smtClean="0">
                <a:solidFill>
                  <a:srgbClr val="002060"/>
                </a:solidFill>
              </a:rPr>
              <a:t> </a:t>
            </a:r>
            <a:r>
              <a:rPr lang="hu-HU" sz="1800" b="1" dirty="0" err="1" smtClean="0">
                <a:solidFill>
                  <a:srgbClr val="002060"/>
                </a:solidFill>
              </a:rPr>
              <a:t>according</a:t>
            </a:r>
            <a:r>
              <a:rPr lang="hu-HU" sz="1800" b="1" dirty="0" smtClean="0">
                <a:solidFill>
                  <a:srgbClr val="002060"/>
                </a:solidFill>
              </a:rPr>
              <a:t> </a:t>
            </a:r>
            <a:r>
              <a:rPr lang="hu-HU" sz="1800" b="1" dirty="0" err="1" smtClean="0">
                <a:solidFill>
                  <a:srgbClr val="002060"/>
                </a:solidFill>
              </a:rPr>
              <a:t>to</a:t>
            </a:r>
            <a:r>
              <a:rPr lang="hu-HU" sz="1800" b="1" dirty="0" smtClean="0">
                <a:solidFill>
                  <a:srgbClr val="002060"/>
                </a:solidFill>
              </a:rPr>
              <a:t> </a:t>
            </a:r>
            <a:r>
              <a:rPr lang="hu-HU" sz="1800" b="1" dirty="0" err="1" smtClean="0">
                <a:solidFill>
                  <a:srgbClr val="002060"/>
                </a:solidFill>
              </a:rPr>
              <a:t>the</a:t>
            </a:r>
            <a:r>
              <a:rPr lang="hu-HU" sz="1800" b="1" dirty="0" smtClean="0">
                <a:solidFill>
                  <a:srgbClr val="002060"/>
                </a:solidFill>
              </a:rPr>
              <a:t> </a:t>
            </a:r>
            <a:r>
              <a:rPr lang="hu-HU" sz="1800" b="1" dirty="0" err="1" smtClean="0">
                <a:solidFill>
                  <a:srgbClr val="002060"/>
                </a:solidFill>
              </a:rPr>
              <a:t>deadlines</a:t>
            </a:r>
            <a:r>
              <a:rPr lang="hu-HU" sz="1800" b="1" dirty="0" smtClean="0">
                <a:solidFill>
                  <a:srgbClr val="002060"/>
                </a:solidFill>
              </a:rPr>
              <a:t> </a:t>
            </a:r>
            <a:r>
              <a:rPr lang="hu-HU" sz="1800" b="1" dirty="0" err="1" smtClean="0">
                <a:solidFill>
                  <a:srgbClr val="002060"/>
                </a:solidFill>
              </a:rPr>
              <a:t>bound</a:t>
            </a:r>
            <a:r>
              <a:rPr lang="hu-HU" sz="1800" b="1" dirty="0" smtClean="0">
                <a:solidFill>
                  <a:srgbClr val="002060"/>
                </a:solidFill>
              </a:rPr>
              <a:t> </a:t>
            </a:r>
            <a:r>
              <a:rPr lang="hu-HU" sz="1800" b="1" dirty="0" err="1" smtClean="0">
                <a:solidFill>
                  <a:srgbClr val="002060"/>
                </a:solidFill>
              </a:rPr>
              <a:t>by</a:t>
            </a:r>
            <a:r>
              <a:rPr lang="hu-HU" sz="1800" b="1" dirty="0" smtClean="0">
                <a:solidFill>
                  <a:srgbClr val="002060"/>
                </a:solidFill>
              </a:rPr>
              <a:t> </a:t>
            </a:r>
            <a:r>
              <a:rPr lang="hu-HU" sz="1800" b="1" dirty="0" err="1" smtClean="0">
                <a:solidFill>
                  <a:srgbClr val="002060"/>
                </a:solidFill>
              </a:rPr>
              <a:t>the</a:t>
            </a:r>
            <a:r>
              <a:rPr lang="hu-HU" sz="1800" b="1" dirty="0" smtClean="0">
                <a:solidFill>
                  <a:srgbClr val="002060"/>
                </a:solidFill>
              </a:rPr>
              <a:t> </a:t>
            </a:r>
            <a:r>
              <a:rPr lang="hu-HU" sz="1800" b="1" dirty="0" err="1" smtClean="0">
                <a:solidFill>
                  <a:srgbClr val="002060"/>
                </a:solidFill>
              </a:rPr>
              <a:t>domestic</a:t>
            </a:r>
            <a:r>
              <a:rPr lang="hu-HU" sz="1800" b="1" dirty="0" smtClean="0">
                <a:solidFill>
                  <a:srgbClr val="002060"/>
                </a:solidFill>
              </a:rPr>
              <a:t> </a:t>
            </a:r>
            <a:r>
              <a:rPr lang="hu-HU" sz="1800" b="1" dirty="0" err="1" smtClean="0">
                <a:solidFill>
                  <a:srgbClr val="002060"/>
                </a:solidFill>
              </a:rPr>
              <a:t>law</a:t>
            </a:r>
            <a:r>
              <a:rPr lang="hu-HU" sz="1800" b="1" dirty="0" smtClean="0">
                <a:solidFill>
                  <a:srgbClr val="002060"/>
                </a:solidFill>
              </a:rPr>
              <a:t>,  </a:t>
            </a:r>
            <a:r>
              <a:rPr lang="hu-HU" sz="1800" b="1" dirty="0" err="1" smtClean="0">
                <a:solidFill>
                  <a:srgbClr val="002060"/>
                </a:solidFill>
              </a:rPr>
              <a:t>the</a:t>
            </a:r>
            <a:r>
              <a:rPr lang="hu-HU" sz="1800" b="1" dirty="0" smtClean="0">
                <a:solidFill>
                  <a:srgbClr val="002060"/>
                </a:solidFill>
              </a:rPr>
              <a:t> </a:t>
            </a:r>
            <a:r>
              <a:rPr lang="hu-HU" sz="1800" b="1" dirty="0" err="1" smtClean="0">
                <a:solidFill>
                  <a:srgbClr val="002060"/>
                </a:solidFill>
              </a:rPr>
              <a:t>period</a:t>
            </a:r>
            <a:r>
              <a:rPr lang="hu-HU" sz="1800" b="1" dirty="0" smtClean="0">
                <a:solidFill>
                  <a:srgbClr val="002060"/>
                </a:solidFill>
              </a:rPr>
              <a:t> of </a:t>
            </a:r>
            <a:r>
              <a:rPr lang="hu-HU" sz="1800" b="1" dirty="0" err="1" smtClean="0">
                <a:solidFill>
                  <a:srgbClr val="002060"/>
                </a:solidFill>
              </a:rPr>
              <a:t>procedure</a:t>
            </a:r>
            <a:r>
              <a:rPr lang="hu-HU" sz="1800" b="1" dirty="0" smtClean="0">
                <a:solidFill>
                  <a:srgbClr val="002060"/>
                </a:solidFill>
              </a:rPr>
              <a:t> </a:t>
            </a:r>
            <a:r>
              <a:rPr lang="hu-HU" sz="1800" b="1" dirty="0" err="1" smtClean="0">
                <a:solidFill>
                  <a:srgbClr val="002060"/>
                </a:solidFill>
              </a:rPr>
              <a:t>may</a:t>
            </a:r>
            <a:r>
              <a:rPr lang="hu-HU" sz="1800" b="1" dirty="0" smtClean="0">
                <a:solidFill>
                  <a:srgbClr val="002060"/>
                </a:solidFill>
              </a:rPr>
              <a:t> </a:t>
            </a:r>
            <a:r>
              <a:rPr lang="hu-HU" sz="1800" b="1" dirty="0" err="1" smtClean="0">
                <a:solidFill>
                  <a:srgbClr val="002060"/>
                </a:solidFill>
              </a:rPr>
              <a:t>not</a:t>
            </a:r>
            <a:r>
              <a:rPr lang="hu-HU" sz="1800" b="1" dirty="0" smtClean="0">
                <a:solidFill>
                  <a:srgbClr val="002060"/>
                </a:solidFill>
              </a:rPr>
              <a:t> </a:t>
            </a:r>
            <a:r>
              <a:rPr lang="hu-HU" sz="1800" b="1" dirty="0" err="1" smtClean="0">
                <a:solidFill>
                  <a:srgbClr val="002060"/>
                </a:solidFill>
              </a:rPr>
              <a:t>exceed</a:t>
            </a:r>
            <a:r>
              <a:rPr lang="hu-HU" sz="1800" b="1" dirty="0" smtClean="0">
                <a:solidFill>
                  <a:srgbClr val="002060"/>
                </a:solidFill>
              </a:rPr>
              <a:t> 3 </a:t>
            </a:r>
            <a:r>
              <a:rPr lang="hu-HU" sz="1800" b="1" dirty="0" err="1" smtClean="0">
                <a:solidFill>
                  <a:srgbClr val="002060"/>
                </a:solidFill>
              </a:rPr>
              <a:t>months</a:t>
            </a:r>
            <a:r>
              <a:rPr lang="hu-HU" sz="1800" b="1" dirty="0" smtClean="0">
                <a:solidFill>
                  <a:srgbClr val="002060"/>
                </a:solidFill>
              </a:rPr>
              <a:t>, </a:t>
            </a:r>
            <a:r>
              <a:rPr lang="hu-HU" sz="1800" b="1" dirty="0" err="1" smtClean="0">
                <a:solidFill>
                  <a:srgbClr val="002060"/>
                </a:solidFill>
              </a:rPr>
              <a:t>as</a:t>
            </a:r>
            <a:r>
              <a:rPr lang="hu-HU" sz="1800" b="1" dirty="0" smtClean="0">
                <a:solidFill>
                  <a:srgbClr val="002060"/>
                </a:solidFill>
              </a:rPr>
              <a:t> </a:t>
            </a:r>
            <a:r>
              <a:rPr lang="hu-HU" sz="1800" b="1" dirty="0" err="1" smtClean="0">
                <a:solidFill>
                  <a:srgbClr val="002060"/>
                </a:solidFill>
              </a:rPr>
              <a:t>defined</a:t>
            </a:r>
            <a:r>
              <a:rPr lang="hu-HU" sz="1800" b="1" dirty="0" smtClean="0">
                <a:solidFill>
                  <a:srgbClr val="002060"/>
                </a:solidFill>
              </a:rPr>
              <a:t> </a:t>
            </a:r>
            <a:r>
              <a:rPr lang="hu-HU" sz="1800" b="1" dirty="0" err="1" smtClean="0">
                <a:solidFill>
                  <a:srgbClr val="002060"/>
                </a:solidFill>
              </a:rPr>
              <a:t>by</a:t>
            </a:r>
            <a:r>
              <a:rPr lang="hu-HU" sz="1800" b="1" dirty="0" smtClean="0">
                <a:solidFill>
                  <a:srgbClr val="002060"/>
                </a:solidFill>
              </a:rPr>
              <a:t> </a:t>
            </a:r>
            <a:r>
              <a:rPr lang="hu-HU" sz="1800" b="1" dirty="0" err="1" smtClean="0">
                <a:solidFill>
                  <a:srgbClr val="002060"/>
                </a:solidFill>
              </a:rPr>
              <a:t>the</a:t>
            </a:r>
            <a:r>
              <a:rPr lang="hu-HU" sz="1800" b="1" dirty="0" smtClean="0">
                <a:solidFill>
                  <a:srgbClr val="002060"/>
                </a:solidFill>
              </a:rPr>
              <a:t> </a:t>
            </a:r>
            <a:r>
              <a:rPr lang="hu-HU" sz="1800" b="1" dirty="0" err="1" smtClean="0">
                <a:solidFill>
                  <a:srgbClr val="002060"/>
                </a:solidFill>
              </a:rPr>
              <a:t>Regulation</a:t>
            </a:r>
            <a:endParaRPr lang="hu-HU" sz="1800" b="1" dirty="0" smtClean="0">
              <a:solidFill>
                <a:srgbClr val="002060"/>
              </a:solidFill>
            </a:endParaRPr>
          </a:p>
          <a:p>
            <a:pPr eaLnBrk="1" fontAlgn="auto" hangingPunct="1">
              <a:spcAft>
                <a:spcPts val="0"/>
              </a:spcAft>
              <a:buClrTx/>
              <a:buSzTx/>
              <a:buFont typeface="Arial" pitchFamily="34" charset="0"/>
              <a:buChar char="•"/>
              <a:defRPr/>
            </a:pPr>
            <a:r>
              <a:rPr lang="hu-HU" sz="1800" b="1" dirty="0" smtClean="0">
                <a:solidFill>
                  <a:srgbClr val="002060"/>
                </a:solidFill>
              </a:rPr>
              <a:t>MOREOVER: The </a:t>
            </a:r>
            <a:r>
              <a:rPr lang="hu-HU" sz="1800" b="1" dirty="0" err="1" smtClean="0">
                <a:solidFill>
                  <a:srgbClr val="002060"/>
                </a:solidFill>
              </a:rPr>
              <a:t>domestic</a:t>
            </a:r>
            <a:r>
              <a:rPr lang="hu-HU" sz="1800" b="1" dirty="0" smtClean="0">
                <a:solidFill>
                  <a:srgbClr val="002060"/>
                </a:solidFill>
              </a:rPr>
              <a:t> </a:t>
            </a:r>
            <a:r>
              <a:rPr lang="hu-HU" sz="1800" b="1" dirty="0" err="1" smtClean="0">
                <a:solidFill>
                  <a:srgbClr val="002060"/>
                </a:solidFill>
              </a:rPr>
              <a:t>law</a:t>
            </a:r>
            <a:r>
              <a:rPr lang="hu-HU" sz="1800" b="1" dirty="0" smtClean="0">
                <a:solidFill>
                  <a:srgbClr val="002060"/>
                </a:solidFill>
              </a:rPr>
              <a:t> </a:t>
            </a:r>
            <a:r>
              <a:rPr lang="hu-HU" sz="1800" b="1" dirty="0" err="1" smtClean="0">
                <a:solidFill>
                  <a:srgbClr val="002060"/>
                </a:solidFill>
              </a:rPr>
              <a:t>assigns</a:t>
            </a:r>
            <a:r>
              <a:rPr lang="hu-HU" sz="1800" b="1" dirty="0" smtClean="0">
                <a:solidFill>
                  <a:srgbClr val="002060"/>
                </a:solidFill>
              </a:rPr>
              <a:t> an </a:t>
            </a:r>
            <a:r>
              <a:rPr lang="hu-HU" sz="1800" b="1" dirty="0" err="1" smtClean="0">
                <a:solidFill>
                  <a:srgbClr val="002060"/>
                </a:solidFill>
              </a:rPr>
              <a:t>even</a:t>
            </a:r>
            <a:r>
              <a:rPr lang="hu-HU" sz="1800" b="1" dirty="0" smtClean="0">
                <a:solidFill>
                  <a:srgbClr val="002060"/>
                </a:solidFill>
              </a:rPr>
              <a:t> </a:t>
            </a:r>
            <a:r>
              <a:rPr lang="hu-HU" sz="1800" b="1" dirty="0" err="1" smtClean="0">
                <a:solidFill>
                  <a:srgbClr val="002060"/>
                </a:solidFill>
              </a:rPr>
              <a:t>shorter</a:t>
            </a:r>
            <a:r>
              <a:rPr lang="hu-HU" sz="1800" b="1" dirty="0" smtClean="0">
                <a:solidFill>
                  <a:srgbClr val="002060"/>
                </a:solidFill>
              </a:rPr>
              <a:t> </a:t>
            </a:r>
            <a:r>
              <a:rPr lang="hu-HU" sz="1800" b="1" dirty="0" err="1" smtClean="0">
                <a:solidFill>
                  <a:srgbClr val="002060"/>
                </a:solidFill>
              </a:rPr>
              <a:t>deadline</a:t>
            </a:r>
            <a:r>
              <a:rPr lang="hu-HU" sz="1800" b="1" dirty="0" smtClean="0">
                <a:solidFill>
                  <a:srgbClr val="002060"/>
                </a:solidFill>
              </a:rPr>
              <a:t>: 30 </a:t>
            </a:r>
            <a:r>
              <a:rPr lang="hu-HU" sz="1800" b="1" dirty="0" err="1" smtClean="0">
                <a:solidFill>
                  <a:srgbClr val="002060"/>
                </a:solidFill>
              </a:rPr>
              <a:t>day</a:t>
            </a:r>
            <a:r>
              <a:rPr lang="hu-HU" sz="1800" b="1" dirty="0" smtClean="0">
                <a:solidFill>
                  <a:srgbClr val="002060"/>
                </a:solidFill>
              </a:rPr>
              <a:t> s+ 30 </a:t>
            </a:r>
            <a:r>
              <a:rPr lang="hu-HU" sz="1800" b="1" dirty="0" err="1" smtClean="0">
                <a:solidFill>
                  <a:srgbClr val="002060"/>
                </a:solidFill>
              </a:rPr>
              <a:t>days</a:t>
            </a:r>
            <a:r>
              <a:rPr lang="hu-HU" sz="1800" b="1" dirty="0" smtClean="0">
                <a:solidFill>
                  <a:srgbClr val="002060"/>
                </a:solidFill>
              </a:rPr>
              <a:t> + 10 </a:t>
            </a:r>
            <a:r>
              <a:rPr lang="hu-HU" sz="1800" b="1" dirty="0" err="1" smtClean="0">
                <a:solidFill>
                  <a:srgbClr val="002060"/>
                </a:solidFill>
              </a:rPr>
              <a:t>days</a:t>
            </a:r>
            <a:r>
              <a:rPr lang="hu-HU" sz="1800" b="1" dirty="0" smtClean="0">
                <a:solidFill>
                  <a:srgbClr val="002060"/>
                </a:solidFill>
              </a:rPr>
              <a:t> + </a:t>
            </a:r>
            <a:r>
              <a:rPr lang="hu-HU" sz="1800" b="1" dirty="0" err="1" smtClean="0">
                <a:solidFill>
                  <a:srgbClr val="002060"/>
                </a:solidFill>
              </a:rPr>
              <a:t>10</a:t>
            </a:r>
            <a:r>
              <a:rPr lang="hu-HU" sz="1800" b="1" dirty="0" smtClean="0">
                <a:solidFill>
                  <a:srgbClr val="002060"/>
                </a:solidFill>
              </a:rPr>
              <a:t> </a:t>
            </a:r>
            <a:r>
              <a:rPr lang="hu-HU" sz="1800" b="1" dirty="0" err="1" smtClean="0">
                <a:solidFill>
                  <a:srgbClr val="002060"/>
                </a:solidFill>
              </a:rPr>
              <a:t>days</a:t>
            </a:r>
            <a:r>
              <a:rPr lang="hu-HU" sz="1800" b="1" dirty="0" smtClean="0">
                <a:solidFill>
                  <a:srgbClr val="002060"/>
                </a:solidFill>
              </a:rPr>
              <a:t> = 80 </a:t>
            </a:r>
            <a:r>
              <a:rPr lang="hu-HU" sz="1800" b="1" dirty="0" err="1" smtClean="0">
                <a:solidFill>
                  <a:srgbClr val="002060"/>
                </a:solidFill>
              </a:rPr>
              <a:t>days</a:t>
            </a:r>
            <a:endParaRPr lang="hu-HU" sz="1800" b="1" dirty="0" smtClean="0">
              <a:solidFill>
                <a:srgbClr val="002060"/>
              </a:solidFill>
            </a:endParaRPr>
          </a:p>
          <a:p>
            <a:pPr eaLnBrk="1" fontAlgn="auto" hangingPunct="1">
              <a:spcAft>
                <a:spcPts val="0"/>
              </a:spcAft>
              <a:buClrTx/>
              <a:buSzTx/>
              <a:buFont typeface="Arial" pitchFamily="34" charset="0"/>
              <a:buChar char="•"/>
              <a:defRPr/>
            </a:pPr>
            <a:r>
              <a:rPr lang="hu-HU" sz="1800" b="1" dirty="0" smtClean="0">
                <a:solidFill>
                  <a:srgbClr val="002060"/>
                </a:solidFill>
              </a:rPr>
              <a:t>The </a:t>
            </a:r>
            <a:r>
              <a:rPr lang="hu-HU" sz="1800" b="1" dirty="0" err="1" smtClean="0">
                <a:solidFill>
                  <a:srgbClr val="002060"/>
                </a:solidFill>
              </a:rPr>
              <a:t>approval</a:t>
            </a:r>
            <a:r>
              <a:rPr lang="hu-HU" sz="1800" b="1" dirty="0" smtClean="0">
                <a:solidFill>
                  <a:srgbClr val="002060"/>
                </a:solidFill>
              </a:rPr>
              <a:t> </a:t>
            </a:r>
            <a:r>
              <a:rPr lang="hu-HU" sz="1800" b="1" dirty="0" err="1" smtClean="0">
                <a:solidFill>
                  <a:srgbClr val="002060"/>
                </a:solidFill>
              </a:rPr>
              <a:t>referss</a:t>
            </a:r>
            <a:r>
              <a:rPr lang="hu-HU" sz="1800" b="1" dirty="0" smtClean="0">
                <a:solidFill>
                  <a:srgbClr val="002060"/>
                </a:solidFill>
              </a:rPr>
              <a:t> </a:t>
            </a:r>
            <a:r>
              <a:rPr lang="hu-HU" sz="1800" b="1" dirty="0" err="1" smtClean="0">
                <a:solidFill>
                  <a:srgbClr val="002060"/>
                </a:solidFill>
              </a:rPr>
              <a:t>the</a:t>
            </a:r>
            <a:r>
              <a:rPr lang="hu-HU" sz="1800" b="1" dirty="0" smtClean="0">
                <a:solidFill>
                  <a:srgbClr val="002060"/>
                </a:solidFill>
              </a:rPr>
              <a:t> </a:t>
            </a:r>
            <a:r>
              <a:rPr lang="hu-HU" sz="1800" b="1" dirty="0" err="1" smtClean="0">
                <a:solidFill>
                  <a:srgbClr val="002060"/>
                </a:solidFill>
              </a:rPr>
              <a:t>participation</a:t>
            </a:r>
            <a:r>
              <a:rPr lang="hu-HU" sz="1800" b="1" dirty="0" smtClean="0">
                <a:solidFill>
                  <a:srgbClr val="002060"/>
                </a:solidFill>
              </a:rPr>
              <a:t> of </a:t>
            </a:r>
            <a:r>
              <a:rPr lang="hu-HU" sz="1800" b="1" dirty="0" err="1" smtClean="0">
                <a:solidFill>
                  <a:srgbClr val="002060"/>
                </a:solidFill>
              </a:rPr>
              <a:t>the</a:t>
            </a:r>
            <a:r>
              <a:rPr lang="hu-HU" sz="1800" b="1" dirty="0" smtClean="0">
                <a:solidFill>
                  <a:srgbClr val="002060"/>
                </a:solidFill>
              </a:rPr>
              <a:t> </a:t>
            </a:r>
            <a:r>
              <a:rPr lang="hu-HU" sz="1800" b="1" dirty="0" err="1" smtClean="0">
                <a:solidFill>
                  <a:srgbClr val="002060"/>
                </a:solidFill>
              </a:rPr>
              <a:t>future</a:t>
            </a:r>
            <a:r>
              <a:rPr lang="hu-HU" sz="1800" b="1" dirty="0" smtClean="0">
                <a:solidFill>
                  <a:srgbClr val="002060"/>
                </a:solidFill>
              </a:rPr>
              <a:t> </a:t>
            </a:r>
            <a:r>
              <a:rPr lang="hu-HU" sz="1800" b="1" dirty="0" err="1" smtClean="0">
                <a:solidFill>
                  <a:srgbClr val="002060"/>
                </a:solidFill>
              </a:rPr>
              <a:t>members</a:t>
            </a:r>
            <a:r>
              <a:rPr lang="hu-HU" sz="1800" b="1" dirty="0" smtClean="0">
                <a:solidFill>
                  <a:srgbClr val="002060"/>
                </a:solidFill>
              </a:rPr>
              <a:t> </a:t>
            </a:r>
          </a:p>
        </p:txBody>
      </p:sp>
      <p:sp>
        <p:nvSpPr>
          <p:cNvPr id="14340" name="AutoShape 5" descr="data:image/jpg;base64,/9j/4AAQSkZJRgABAQAAAQABAAD/2wCEAAkGBhMSERUUExQVFBUVGBcVFBcWGBQUFRcVFhQVFBQVFRcXHCYeFxkjGRQUHy8gJCcpLCwsFR4xNTAqNSYrLCkBCQoKDgwOFQ8PGikcHBwpKSkpKSkpLCkpKSkpKSwpKSkpKSkpLCksKSkpKSkpLCwpKSkpKSwsKSkpLCksKSwsKf/AABEIAMIBAwMBIgACEQEDEQH/xAAcAAABBQEBAQAAAAAAAAAAAAADAAECBAUGBwj/xAA8EAABAwIDBAgFAwIGAwEAAAABAAIRAyEEEjEFQVFhBhMicYGRofAUMrHB0ULh8QdSFSNigpKyg9Lycv/EABkBAQEBAQEBAAAAAAAAAAAAAAABAgMEBf/EAB4RAQEBAQADAQEBAQAAAAAAAAABEQIDEiETMUFR/9oADAMBAAIRAxEAPwD0Y0kB9IK25pKj1HJddc8Zz6KA7DrYdQCE6ir7GMd+GQXUFsvpIFSmr7JjJdRUDTWhUagOpq6mKZYoEK05qEWJq4FCaEYMUS1TTA4SUiE0Jq4UJJJIhwptKGERoQFBSLlKnTJTmko0i0SrFKkhNarDHoYm1sKFZ9vwphyhiWDLf7blNHPbUAN3EBwmACdObR8y4nGY4uOUktve0GTxI5t3T8wut/pHten2sry52kQLOGkEQ6R5LM2MGPb2gXES45rw50xI3wN2/NuusX60q4bCtp9sCXCIPZAJ/SGy4n5p7x4LTZgS4EhzMpGYuhrXSPmGYnQgxBtZDx2LZ1VRjacdkSQdDoSATG4GQAZCr7O2wOrphzyc3ZexgykNaSCXE3MtgxIEOGqitrA7Ppn5nQDPzEaN+SQXQbGe0NSLWAWiMG9wYZhsCCRTYyMuVsHLM23HTfZVtkbVAa7IzK2wFiAbSSY1H5V3Z9N7iTJjNmLZsL6tiwtu5+WoglPYzSTDqoyhxID3OcReSAd5E2i5eDwKnjcJRFMnratwAAalQFtjEsBkdy1KNAtY4/qubC8jcdZgQPBcVtHHZah1kjKZ7jdsiIudOGqt+JFb4LCixIB4F1WfGCkrQxNIfNrvnMTyntDdySWVesB8KTKiA6kUmmLKsrDqoKBUqBMWcyo9QTuRUHvCrVHAq06gUL4YqiqaaG6gtEYeEvhwmpjHfQQ+pWycGouwKauMYthQcFo18KqrqCamKpamLFbGHPBSOEKauKGRRLVddRTfDJpioxqMymjDDKQammHpkqWSVNgUurUEG0lMUvFSapq6BkFZ22GHLZ0ceMb99lqt1hYO26xDiGOa4n9PzG3dopRxW0cMHFxgWcBmBsDDSGwNBJP/ABRNlYDK021k245iLA2FgBfRa20MDlpOgiXOE3OvVTz8e6FzWMa9lMwYMukCdzt/kPcrDSG3McxmYC5iBpYkXIjeNFh4LHEODomPlDuEkgfX0UKlObnjHPfuQmUexM8vT87uSiuv2V0jaWFmXtPyC14As6eFgLc+ULqtgbRBfeS4nK6bQN0HSAWnvleX7PEES4Nm4zcjYkevgtLZ21zTqDKTmBtNmkRB4c7qyo9sdUBG4yuN6QUqbHEmO82H77lXwfSKqW5AMuUgC4JM6aWI+yy+km0ddC4wTPEa5d06eq3evjMjnK20HZjDzE2tPhcyksyriO0YnyCdctbfSgrJzdUmuO9SFVdXNabZFuqPXp24sKKuyeCQCrOx9tUL44qLq6e9KnRJ3hUhjFIYyNEFo043qLgOKpvxE70J2JITBcNEcUM02hVfilLr8yAwyypPY2FSc07lEPKA7gFEuamzcUFzwiikhJoCqvfwU2Ncqi1ATtpoEuCmHk8UB3UmwquJ2hSpg5nAQJvYclk9I8W4ABkkXzQd40B8YXH9Lse6rTBaMtmy3ebWJJ5EeqlpjQdth3WOqtJ3mATJ0Dc24icvgsv/ABF0hzHtDHEC0k5gQ6Tabxb3OBX2hUbRyhxlx3TAFhGgHlxQqe0f8tt7iQbmw3BZ1RsZtmpnLS4uvI1u6HNBIPIhTeSGA1JzEMLQZE5uyJiSTAnn5LLqvHZfmBJdJGvi7z0Sp7TLy0VDmgBjZMBoBEGeV1AQ0C4EyCWyZPNwB3a3shUKcjKBBByOsTlIEF/Hw42V2ptjK2o1oH+Y3L4S7NAtBJJWVRqwSTckHlLriTxsSqLeCwPWmQCcsgjncgcgBqtFuBAJLn5I/SJJjxmdOJ1HNTo4jI1rG9kMaHOM3zEEkk7yS4fRPswNquLqnZGcSRJdlyuzEGP9J5yQg1th0D1gJJIDgB/qLjaAbWgid3gjdJ2kW7QaMwaSMoJtLXf/AD91dfjaTGABoLY1A0Il4nfMREc1k47pGAHtLSIALWuzWJkOIzOlwg6GdToqOUqCSTY8y5hJ80kWpjQTJB8AI8LpLI97NRQ6xHNHmmOGK3rIJqqDkY0k2RNAPNLMUfImNNNMViSoh7keGneFLqk0wBriiNKlCUpqhuak229EAHBIsCgHnhJ705oKJolFCLuagXorsPyURgSdFdQLr4UviimOCd/afJCFM8CqDjElY3SDpUaHZESRIJvdH2hjjTAyjv5LielNd1SsC4Q0tHifDfos2rFWttbEVHOcS8zObLppBHDeqOO2k52S57I4WBPfuW1gCGN0Bh0uadAZExBvbMDwF7wsTG4Vz3uAnK2BfmJngfllZxT4PbjmgtLWFvEtBIPEGNYssuvqTxunqktgaW9NVXqYgmL6fRT6IPdHj+UMQUfLHqhb0UpVjBOBc0RMu4xYZXa7vl9VULkXDajhDjrGtvsqjSrYw9oOOYTpMG9xJHCBY6W4LV6PbXo0ngOZMtyuJgxqTltbcuZdX1J3/wAKVBp3Wjf3XV1HVbT2+19QhvYE20dERukRvlYOIxku4OBMG+WDy4RZANYbz537yPNAqVAeP7pofNH7J0I1ncvRJFez9LNtiphc1N3VljyD2STIfD7i4F5/2q10H226u7Kc8NYH1HOEgCIHaG9xzGOXJcLiq1RrjTeey6p1bmuubku/VNoMQeMFdl0QoPyvcxsNL82drruvmZn7gRcHy35NdNtGrNQU6TsxfAykFsEO7UyLWDp8Fo4k0GFrXPGZxDQBeCeMaLluj7agq1a9R/aBNNpkvDWuDSXOdrN227rqrjNvYdj6beuBaAKj5lxcTmNoEgAkCy529RqZXdu2YyCc2mu9ZuPw4As+xtcX8IWd0K6WHEVXNpyRoGugNsTLtAZgD1Wzt/KIuwtccpYTB72mdASJFu8CZ5XydR0nEc5hsARDRUBmTGl5EknhfdOq6ZuyXEXLZ4SuV2Bj6LagaTdriGZTmaW1GudLT80A0zaf1bohb74a81nOJDbuGgBkiAAY3E33gJfJYeko/wDh5kjgm/w9bezDDQTBLrmOd49VfkLU7tjFmVyZwHco/BFdU7DsOoCicGw6ALXtU+OUdhXIbsMV1xwDeCj8A3gr7UyOPOHTimRoV152e3h9Ehs1n9oT9KZHJipUGhQ3Zt4XYHZVL+weqG7YtM7iO4lT3PjzXpRhmhmeDmjmBHMi64Tap6xgLAczSSRd0C19JnU+yvUv6i4IUaQeHPymWkAnWJAsPrwXnIxDRQq1Wk53OysaSyzTJvABm5PBT9GvRqNw7WYd1N4a5+UGQJaCRIkaRBXJ4jaZJrB8AuAgOF7F3ZLjckS2++xVQbVIzuntOmYJaZJN7cJNgsiriS50ldJeqzZEsRW0toI5IDXb96d9UlQe+FpCe4qBKGX3T5lUEcwR6eCePl7jPmhsePrZIjsi+o5cSgLhiMwkSBw4i90XPIhvj78lWomDrruMjyOmqnSrEGIA47oibD3uUE61Mgwbb1FlAu0N5gC/v+UJ75MqdOqfz9dUDmnFiDKSCRxKSo9A6VbcZWxLXdmJAeGQTBbLstoMNaOMZokwV3WG6cYQUGtpuIeSGjN2gCXfMQBYAHNYCwOi8Qb8w43PmNfJEp1i11iWxvkyNQTbks3n/FeqdKtutwtPLhSagqiXPcSREkucSbFxdJtoSYndwT9oueS6pJgAEzcyDB43t3DdoqlbaLzTDHHODBvJy5bANva31VQtJba4nzgeqkmD1Xo/00w9CjmaQ2oG9lrQ4jSxNzLtxGui5Xae2jXbGZxAe94DrAZgDIG68rHwjAGuGdglo1FuJHfw4qn1t9VmcTda9q6vYHSHJUBqzDJIyxmzNaGNAMbpXWVumByNywBUF80mGtc6MsmDJi1t25eXUMTlJ0v3zv4d6v09pFwDSQQDMW3ls+cDwBWeuJbrU6x75sFxzGAera1sGwBcRLtAJ3X71fx3SSjTZmLs18oDYkm3pdeE7R26+w+IdeHOa0uyhx3COECOCr19ukiz3GdZMkxoZjmuU4v+NWz/AF9BP29QFM1C8QIBi5k7gBqr1KuCARcESO4rwnZnTFnVVWVZ7UZLkgQ5pjjuN+a6bZ39TWBjWOcW5MsES4uEbz37uBWL7RfXmvUut5JxUPBcTS/qTRNJ7pAe12UAGdYh190mPBaOG6d4U0BVfVa3cRMnMBcAD3cLPtU9HTdYlmXLbM/qJg672sY9wc6YBbEQBr6+St1umeFDi0PD3TGVsEklwbAGup9EvdT0rfDwkXBUcJtJlRsi2kzA1E6qz1o4qfol4sYHTbEAUMppl7XETIka7r2MSddy8t6RYHBsZaQ5rdIBdn4EzH6j/wAQvYdtupOouNT5WjNMAxH8L586ZdIqdfEOcxoDIiNJg6xNk43rr46fJz9c1jqvaJ0+/FZ5MomIrSUFtRfRjz0Zml0N5Th9kJ71UTzWTblAFMHoJhyk9ssHIn7IbDKsUh2XD/dPp90AQisZPv3uQAJI5q1TPZ80AolJ3AIbn+W9MX/ugRKdN1g4pIi6GkHQ/TRRc10qRLvc/lSzuy/KYHfCKiXW3qTSU5YTuPmVN2CI4HuLvwFANzjvnd6aJU38VIUnj9PpKFUY4bkBw9S6xVm0XFT6ipPy+iKO+pop06yj8HVcLMPorFPZdSLtKCJqSpGse5Tp7ErONh5kBX6nQ/EZQSWgd8lQU21yGkbio9ctfC9E6hYcxAWhhegZIk1AJ5Ex3LPyNa5uhjnMcHMcQRoRYjuKTce6c2YzMzJmZmZ4yuzof03pE9qo88mgD7FWGf06wrTdz/EgfRqzeuIsnTmndLazqeR1VzgCCGmYNonv7+JWjX/qDiTSpAVn5mEyRwBaWg/3XG/gulp9A8ARLmPPPO/8q2OguADRFFx/8j//AGXC9+L/AI6yeR5ntLpTiKoIfVe4HcTu4TrF9OawcQZXoXSvYeGoUy5lJzzvGZxDB/cXA+EEFee1zNwIG4XP1Xbi82bzHPr2n9UHlQLkc0UmUm7121zQ1Qqjkd72jfKG7KQkAA9TGnvikKE6IjaBjf8ARVAWuCLQqmePHuUHYXLxKnTBsNEDuAEXmb8IKK18iOPBVQ68E8kehWt3b95QJzY3d6E9hiUdr5ScLKaKpPI+RSVxrUk0aJxJzfp8gpnGn/Tv3D7ITqUPI5H0JH2UqODcdWkaxrwVQviL6DyRXYqN29Dx+GywR7KDm7Pj+VFap2hDT2Du3xrCzK2PJ3QtSoz/ACnwD+k+gWK4Em6kq2CsxJhWKOKfun0/CBhaUz4LYwuyicvP8hL1iyagKlSPlcPLhzalVqOy3JHiujxHRgtNgI1sD9FWxmwZa2DF+fcuc8kq3lm4BrjvdA35jH0XQ4vZlU02kFx/3w3/ALXR9nbEy0Kk8RGg/Vz93Xa4PZYNFgMbjcT9lx78n346c8vP6Wwq5Y8OJ3RDn+MyVo7P6HV+pBzBvcJPnx8V3D6DA2M48o9CrNFzA0DMNOMei43ydV0nMjj9jdFaoImq8Cb/AC3tyV13RRwN6jiJm+X+6eC6Wi9nsftKsCozgfoufXXTcxRwWygGRMaclojBDKBOikx3BseamSFy9db1xfTXAEMgHUX3xqvLNo4c3AIgWFrfRe29J8IH0HQLrxjbg6rM12syD3/uvX4Pnxw8n1y9SzvT+FVrPsd6liX9oqFO5Xvjyq8hFbiD7AVirQEc7qq+lC1oI2s6NT5qx1pOuqqDnKM0gEa314j1hQEzx9PDRQkTPkp5m6RUk7jlaPEqNemIkRbT9vJBVr2fJ5FFZZ3I+wnqtDmzw9wgZ7dyC+xtrpWQaNVXMJTkyYg/VZ/gGaZ9lMr7midPokp7NYvsoRXa3/8AX/aV2mK2QIZpzsd43rjH1x1oI46x53XV0sY00wSZ7zPqtVhhdIcAd14PC+gWKzDbjIvzXXNy1KZI+/dZc/iMPlqHztN/QIrpNkbJa6i4RMi8gnylYu1NiBobAI1+q6HoltCWuBtG68wm23UaQ2159jRc5LK3bHO7J2aMxtPh+V1FDCBoboI7u/7LL2XV7UwBOb1A/C03YrskWnw/KnctXmyOow7C91yDppYaeKsVtl9nUWPBYuBx5sd6uu2lb9yuP59N+0aLdnw0jNr73KywtEAmfF35WGMfz+6d2LJ3lT87v09v+N1zqX9o+v1TjGtGgHouedixvMd5hRGMG5X809nRnaQSbj+C5s48cfsm/wAQHf5fdL4lnbqG7TPFDqbUPFc8Noe5CZ2LPP0XP8m/0jXxe0yWkce5eR9OsZmqm67jH40BpJIgc15rt+rmeSu3j4yuffWxg1HKYxRj5W+SG9QXqcVg48/2geaG7FE8J4xKE1smB629Ub4V4OkRqgZgd+SN3khNeNCrrKbeF7afhKth2ECLQSRxvFiQNPyhitmt2fH3wSadyQpZTuIGt92+yNTc3u9fNACpTLL7jr+/mq73Srda4gE/ZVRSJ92VgeiYcFtYWmIHA+7LJo0Ce8ex3K/hKbpEi41uIvpdZ6It1HGTDQfNJTcTxjzCS5a2sY3CEER9Rv0C29k05pEHUcNdEbEYQFwMCRzJ+gHqrWFpwF6HJT2dTc0uF4Ohgj0hPWwMvB+qudXebohCAeCw4YDEe+UqrtJ5Pv6K7Kr12yPf3RVHA2IK1GlUmUY9yrTSpguYevCsOxXAn1WaKhSNVMF44k8U7sYY18rfdZ3XJComC2a6RxSpuqqBqKi2a6b4rmqgeouxB5eQQXPivc29FEYwjeqfXpxUQC2xj4ZM6z3+eq5PFdq/qVu7df2beXleVz1N/ZIUFB6iAi1m3QgVBBwU6OLczQ24G48k1UIRKo0KePa75gRzEfj77kQVKZ0cDy0PqsopkxdbJYIjKDz7Ujysq3UkaHw1VOmfDgVMYtw3z3gH91MEahvcny09VGo+SY053RHYmdfyPI/lRbSzaboB4cu5VBMLiCCRAhwg/byIBVzDVHAOjU29UCnhyCARrBPPkFqUsPHIETx8PqsdVqJsrvgb+dkyk5zeASXPY07Y0pUwFBtSU7nL0OJy1IoZqJg5FTchuScUPMgVuXgpwgl5UmDjCCTgolIeaZ8IIpgVHxTPcinLk0lQB/lSc8IHJQyUPrgmNRETJTtchOemzoAbXgsjnP28dVzdSxPBdFjHdn6dywcZa/HxUVHqg8GN3KVQLYP8rSw9Xs9/NUsQZQBqPsglSKYlBFOGpkxQTmEgJ7/sotKnTPgUESLgaLWospubkbYkRGs21v5qk3KQZFzEHUDUnx0HitHDUWiCDuGnqOR8bqWrBtTO/h5KzUqWiTpG6Dx8Z+ymXNA4jdy4Ko7EzMkmN5knzXL+tw3V+4TobhwcPGQUkR2rVPMqg1nfx1RM1l3ckzUS6xClQe8e7oojnniFDrPHxt9UJ9bl9kI1j7/lBaNTn4KDq3h3x9FVNfvUTiTyQXOtP82+6Y1x3ngFnPxPM+EfVQOJ7vfigvPxJ3+iCcYd3vwVJ9WUMvQXvi51PlZOcTzB75Wf1x3WTdYguuxXcl107/fkqPW8lIVEFvruafriqPXc1JtXmgtVXSFm4mmfJWhVUHmUVkVJBvCBUWlUojv7vfcqNanCgquCiiEIZQRKZShNlQMk03TkJlRYa2dLnhxAVrBvnsG3fbjCo0qkEQYPpwur1Edq5km37hZqr1UyOMBAqPO48+Y98EXQRPl3yoMqt0gg8rgzyXNovhKm4A8xokrDKoAuB6/YpIOnYphJJdnMxTRZJJBUe5BqFJJBXOqTxdJJEBchOKSSKSZMkgYqJTpIGSCSSBgURuqZJARmqi/U9ySSAbx9Fn4g280kkFMm6ZJJRSGqTvykkgiFFySSoi3VHpmCYtfckkg2XiwVRov4n6JJLlf61EqjzJuUkkkH/9k="/>
          <p:cNvSpPr>
            <a:spLocks noChangeAspect="1" noChangeArrowheads="1"/>
          </p:cNvSpPr>
          <p:nvPr/>
        </p:nvSpPr>
        <p:spPr bwMode="auto">
          <a:xfrm>
            <a:off x="63500" y="-695325"/>
            <a:ext cx="1905000" cy="1428750"/>
          </a:xfrm>
          <a:prstGeom prst="rect">
            <a:avLst/>
          </a:prstGeom>
          <a:noFill/>
          <a:ln w="9525">
            <a:noFill/>
            <a:miter lim="800000"/>
            <a:headEnd/>
            <a:tailEnd/>
          </a:ln>
        </p:spPr>
        <p:txBody>
          <a:bodyPr/>
          <a:lstStyle/>
          <a:p>
            <a:endParaRPr lang="hu-HU">
              <a:latin typeface="Franklin Gothic Book" pitchFamily="34" charset="0"/>
            </a:endParaRPr>
          </a:p>
        </p:txBody>
      </p:sp>
      <p:sp>
        <p:nvSpPr>
          <p:cNvPr id="14341" name="AutoShape 7" descr="data:image/jpg;base64,/9j/4AAQSkZJRgABAQAAAQABAAD/2wCEAAkGBhMSERUUExQVFBUVGBcVFBcWGBQUFRcVFhQVFBQVFRcXHCYeFxkjGRQUHy8gJCcpLCwsFR4xNTAqNSYrLCkBCQoKDgwOFQ8PGikcHBwpKSkpKSkpLCkpKSkpKSwpKSkpKSkpLCksKSkpKSkpLCwpKSkpKSwsKSkpLCksKSwsKf/AABEIAMIBAwMBIgACEQEDEQH/xAAcAAABBQEBAQAAAAAAAAAAAAADAAECBAUGBwj/xAA8EAABAwIDBAgFAwIGAwEAAAABAAIRAyEEEjEFQVFhBhMicYGRofAUMrHB0ULh8QdSFSNigpKyg9Lycv/EABkBAQEBAQEBAAAAAAAAAAAAAAABAgMEBf/EAB4RAQEBAQADAQEBAQAAAAAAAAABEQIDEiETMUFR/9oADAMBAAIRAxEAPwD0Y0kB9IK25pKj1HJddc8Zz6KA7DrYdQCE6ir7GMd+GQXUFsvpIFSmr7JjJdRUDTWhUagOpq6mKZYoEK05qEWJq4FCaEYMUS1TTA4SUiE0Jq4UJJJIhwptKGERoQFBSLlKnTJTmko0i0SrFKkhNarDHoYm1sKFZ9vwphyhiWDLf7blNHPbUAN3EBwmACdObR8y4nGY4uOUktve0GTxI5t3T8wut/pHten2sry52kQLOGkEQ6R5LM2MGPb2gXES45rw50xI3wN2/NuusX60q4bCtp9sCXCIPZAJ/SGy4n5p7x4LTZgS4EhzMpGYuhrXSPmGYnQgxBtZDx2LZ1VRjacdkSQdDoSATG4GQAZCr7O2wOrphzyc3ZexgykNaSCXE3MtgxIEOGqitrA7Ppn5nQDPzEaN+SQXQbGe0NSLWAWiMG9wYZhsCCRTYyMuVsHLM23HTfZVtkbVAa7IzK2wFiAbSSY1H5V3Z9N7iTJjNmLZsL6tiwtu5+WoglPYzSTDqoyhxID3OcReSAd5E2i5eDwKnjcJRFMnratwAAalQFtjEsBkdy1KNAtY4/qubC8jcdZgQPBcVtHHZah1kjKZ7jdsiIudOGqt+JFb4LCixIB4F1WfGCkrQxNIfNrvnMTyntDdySWVesB8KTKiA6kUmmLKsrDqoKBUqBMWcyo9QTuRUHvCrVHAq06gUL4YqiqaaG6gtEYeEvhwmpjHfQQ+pWycGouwKauMYthQcFo18KqrqCamKpamLFbGHPBSOEKauKGRRLVddRTfDJpioxqMymjDDKQammHpkqWSVNgUurUEG0lMUvFSapq6BkFZ22GHLZ0ceMb99lqt1hYO26xDiGOa4n9PzG3dopRxW0cMHFxgWcBmBsDDSGwNBJP/ABRNlYDK021k245iLA2FgBfRa20MDlpOgiXOE3OvVTz8e6FzWMa9lMwYMukCdzt/kPcrDSG3McxmYC5iBpYkXIjeNFh4LHEODomPlDuEkgfX0UKlObnjHPfuQmUexM8vT87uSiuv2V0jaWFmXtPyC14As6eFgLc+ULqtgbRBfeS4nK6bQN0HSAWnvleX7PEES4Nm4zcjYkevgtLZ21zTqDKTmBtNmkRB4c7qyo9sdUBG4yuN6QUqbHEmO82H77lXwfSKqW5AMuUgC4JM6aWI+yy+km0ddC4wTPEa5d06eq3evjMjnK20HZjDzE2tPhcyksyriO0YnyCdctbfSgrJzdUmuO9SFVdXNabZFuqPXp24sKKuyeCQCrOx9tUL44qLq6e9KnRJ3hUhjFIYyNEFo043qLgOKpvxE70J2JITBcNEcUM02hVfilLr8yAwyypPY2FSc07lEPKA7gFEuamzcUFzwiikhJoCqvfwU2Ncqi1ATtpoEuCmHk8UB3UmwquJ2hSpg5nAQJvYclk9I8W4ABkkXzQd40B8YXH9Lse6rTBaMtmy3ebWJJ5EeqlpjQdth3WOqtJ3mATJ0Dc24icvgsv/ABF0hzHtDHEC0k5gQ6Tabxb3OBX2hUbRyhxlx3TAFhGgHlxQqe0f8tt7iQbmw3BZ1RsZtmpnLS4uvI1u6HNBIPIhTeSGA1JzEMLQZE5uyJiSTAnn5LLqvHZfmBJdJGvi7z0Sp7TLy0VDmgBjZMBoBEGeV1AQ0C4EyCWyZPNwB3a3shUKcjKBBByOsTlIEF/Hw42V2ptjK2o1oH+Y3L4S7NAtBJJWVRqwSTckHlLriTxsSqLeCwPWmQCcsgjncgcgBqtFuBAJLn5I/SJJjxmdOJ1HNTo4jI1rG9kMaHOM3zEEkk7yS4fRPswNquLqnZGcSRJdlyuzEGP9J5yQg1th0D1gJJIDgB/qLjaAbWgid3gjdJ2kW7QaMwaSMoJtLXf/AD91dfjaTGABoLY1A0Il4nfMREc1k47pGAHtLSIALWuzWJkOIzOlwg6GdToqOUqCSTY8y5hJ80kWpjQTJB8AI8LpLI97NRQ6xHNHmmOGK3rIJqqDkY0k2RNAPNLMUfImNNNMViSoh7keGneFLqk0wBriiNKlCUpqhuak229EAHBIsCgHnhJ705oKJolFCLuagXorsPyURgSdFdQLr4UviimOCd/afJCFM8CqDjElY3SDpUaHZESRIJvdH2hjjTAyjv5LielNd1SsC4Q0tHifDfos2rFWttbEVHOcS8zObLppBHDeqOO2k52S57I4WBPfuW1gCGN0Bh0uadAZExBvbMDwF7wsTG4Vz3uAnK2BfmJngfllZxT4PbjmgtLWFvEtBIPEGNYssuvqTxunqktgaW9NVXqYgmL6fRT6IPdHj+UMQUfLHqhb0UpVjBOBc0RMu4xYZXa7vl9VULkXDajhDjrGtvsqjSrYw9oOOYTpMG9xJHCBY6W4LV6PbXo0ngOZMtyuJgxqTltbcuZdX1J3/wAKVBp3Wjf3XV1HVbT2+19QhvYE20dERukRvlYOIxku4OBMG+WDy4RZANYbz537yPNAqVAeP7pofNH7J0I1ncvRJFez9LNtiphc1N3VljyD2STIfD7i4F5/2q10H226u7Kc8NYH1HOEgCIHaG9xzGOXJcLiq1RrjTeey6p1bmuubku/VNoMQeMFdl0QoPyvcxsNL82drruvmZn7gRcHy35NdNtGrNQU6TsxfAykFsEO7UyLWDp8Fo4k0GFrXPGZxDQBeCeMaLluj7agq1a9R/aBNNpkvDWuDSXOdrN227rqrjNvYdj6beuBaAKj5lxcTmNoEgAkCy529RqZXdu2YyCc2mu9ZuPw4As+xtcX8IWd0K6WHEVXNpyRoGugNsTLtAZgD1Wzt/KIuwtccpYTB72mdASJFu8CZ5XydR0nEc5hsARDRUBmTGl5EknhfdOq6ZuyXEXLZ4SuV2Bj6LagaTdriGZTmaW1GudLT80A0zaf1bohb74a81nOJDbuGgBkiAAY3E33gJfJYeko/wDh5kjgm/w9bezDDQTBLrmOd49VfkLU7tjFmVyZwHco/BFdU7DsOoCicGw6ALXtU+OUdhXIbsMV1xwDeCj8A3gr7UyOPOHTimRoV152e3h9Ehs1n9oT9KZHJipUGhQ3Zt4XYHZVL+weqG7YtM7iO4lT3PjzXpRhmhmeDmjmBHMi64Tap6xgLAczSSRd0C19JnU+yvUv6i4IUaQeHPymWkAnWJAsPrwXnIxDRQq1Wk53OysaSyzTJvABm5PBT9GvRqNw7WYd1N4a5+UGQJaCRIkaRBXJ4jaZJrB8AuAgOF7F3ZLjckS2++xVQbVIzuntOmYJaZJN7cJNgsiriS50ldJeqzZEsRW0toI5IDXb96d9UlQe+FpCe4qBKGX3T5lUEcwR6eCePl7jPmhsePrZIjsi+o5cSgLhiMwkSBw4i90XPIhvj78lWomDrruMjyOmqnSrEGIA47oibD3uUE61Mgwbb1FlAu0N5gC/v+UJ75MqdOqfz9dUDmnFiDKSCRxKSo9A6VbcZWxLXdmJAeGQTBbLstoMNaOMZokwV3WG6cYQUGtpuIeSGjN2gCXfMQBYAHNYCwOi8Qb8w43PmNfJEp1i11iWxvkyNQTbks3n/FeqdKtutwtPLhSagqiXPcSREkucSbFxdJtoSYndwT9oueS6pJgAEzcyDB43t3DdoqlbaLzTDHHODBvJy5bANva31VQtJba4nzgeqkmD1Xo/00w9CjmaQ2oG9lrQ4jSxNzLtxGui5Xae2jXbGZxAe94DrAZgDIG68rHwjAGuGdglo1FuJHfw4qn1t9VmcTda9q6vYHSHJUBqzDJIyxmzNaGNAMbpXWVumByNywBUF80mGtc6MsmDJi1t25eXUMTlJ0v3zv4d6v09pFwDSQQDMW3ls+cDwBWeuJbrU6x75sFxzGAera1sGwBcRLtAJ3X71fx3SSjTZmLs18oDYkm3pdeE7R26+w+IdeHOa0uyhx3COECOCr19ukiz3GdZMkxoZjmuU4v+NWz/AF9BP29QFM1C8QIBi5k7gBqr1KuCARcESO4rwnZnTFnVVWVZ7UZLkgQ5pjjuN+a6bZ39TWBjWOcW5MsES4uEbz37uBWL7RfXmvUut5JxUPBcTS/qTRNJ7pAe12UAGdYh190mPBaOG6d4U0BVfVa3cRMnMBcAD3cLPtU9HTdYlmXLbM/qJg672sY9wc6YBbEQBr6+St1umeFDi0PD3TGVsEklwbAGup9EvdT0rfDwkXBUcJtJlRsi2kzA1E6qz1o4qfol4sYHTbEAUMppl7XETIka7r2MSddy8t6RYHBsZaQ5rdIBdn4EzH6j/wAQvYdtupOouNT5WjNMAxH8L586ZdIqdfEOcxoDIiNJg6xNk43rr46fJz9c1jqvaJ0+/FZ5MomIrSUFtRfRjz0Zml0N5Th9kJ71UTzWTblAFMHoJhyk9ssHIn7IbDKsUh2XD/dPp90AQisZPv3uQAJI5q1TPZ80AolJ3AIbn+W9MX/ugRKdN1g4pIi6GkHQ/TRRc10qRLvc/lSzuy/KYHfCKiXW3qTSU5YTuPmVN2CI4HuLvwFANzjvnd6aJU38VIUnj9PpKFUY4bkBw9S6xVm0XFT6ipPy+iKO+pop06yj8HVcLMPorFPZdSLtKCJqSpGse5Tp7ErONh5kBX6nQ/EZQSWgd8lQU21yGkbio9ctfC9E6hYcxAWhhegZIk1AJ5Ex3LPyNa5uhjnMcHMcQRoRYjuKTce6c2YzMzJmZmZ4yuzof03pE9qo88mgD7FWGf06wrTdz/EgfRqzeuIsnTmndLazqeR1VzgCCGmYNonv7+JWjX/qDiTSpAVn5mEyRwBaWg/3XG/gulp9A8ARLmPPPO/8q2OguADRFFx/8j//AGXC9+L/AI6yeR5ntLpTiKoIfVe4HcTu4TrF9OawcQZXoXSvYeGoUy5lJzzvGZxDB/cXA+EEFee1zNwIG4XP1Xbi82bzHPr2n9UHlQLkc0UmUm7121zQ1Qqjkd72jfKG7KQkAA9TGnvikKE6IjaBjf8ARVAWuCLQqmePHuUHYXLxKnTBsNEDuAEXmb8IKK18iOPBVQ68E8kehWt3b95QJzY3d6E9hiUdr5ScLKaKpPI+RSVxrUk0aJxJzfp8gpnGn/Tv3D7ITqUPI5H0JH2UqODcdWkaxrwVQviL6DyRXYqN29Dx+GywR7KDm7Pj+VFap2hDT2Du3xrCzK2PJ3QtSoz/ACnwD+k+gWK4Em6kq2CsxJhWKOKfun0/CBhaUz4LYwuyicvP8hL1iyagKlSPlcPLhzalVqOy3JHiujxHRgtNgI1sD9FWxmwZa2DF+fcuc8kq3lm4BrjvdA35jH0XQ4vZlU02kFx/3w3/ALXR9nbEy0Kk8RGg/Vz93Xa4PZYNFgMbjcT9lx78n346c8vP6Wwq5Y8OJ3RDn+MyVo7P6HV+pBzBvcJPnx8V3D6DA2M48o9CrNFzA0DMNOMei43ydV0nMjj9jdFaoImq8Cb/AC3tyV13RRwN6jiJm+X+6eC6Wi9nsftKsCozgfoufXXTcxRwWygGRMaclojBDKBOikx3BseamSFy9db1xfTXAEMgHUX3xqvLNo4c3AIgWFrfRe29J8IH0HQLrxjbg6rM12syD3/uvX4Pnxw8n1y9SzvT+FVrPsd6liX9oqFO5Xvjyq8hFbiD7AVirQEc7qq+lC1oI2s6NT5qx1pOuqqDnKM0gEa314j1hQEzx9PDRQkTPkp5m6RUk7jlaPEqNemIkRbT9vJBVr2fJ5FFZZ3I+wnqtDmzw9wgZ7dyC+xtrpWQaNVXMJTkyYg/VZ/gGaZ9lMr7midPokp7NYvsoRXa3/8AX/aV2mK2QIZpzsd43rjH1x1oI46x53XV0sY00wSZ7zPqtVhhdIcAd14PC+gWKzDbjIvzXXNy1KZI+/dZc/iMPlqHztN/QIrpNkbJa6i4RMi8gnylYu1NiBobAI1+q6HoltCWuBtG68wm23UaQ2159jRc5LK3bHO7J2aMxtPh+V1FDCBoboI7u/7LL2XV7UwBOb1A/C03YrskWnw/KnctXmyOow7C91yDppYaeKsVtl9nUWPBYuBx5sd6uu2lb9yuP59N+0aLdnw0jNr73KywtEAmfF35WGMfz+6d2LJ3lT87v09v+N1zqX9o+v1TjGtGgHouedixvMd5hRGMG5X809nRnaQSbj+C5s48cfsm/wAQHf5fdL4lnbqG7TPFDqbUPFc8Noe5CZ2LPP0XP8m/0jXxe0yWkce5eR9OsZmqm67jH40BpJIgc15rt+rmeSu3j4yuffWxg1HKYxRj5W+SG9QXqcVg48/2geaG7FE8J4xKE1smB629Ub4V4OkRqgZgd+SN3khNeNCrrKbeF7afhKth2ECLQSRxvFiQNPyhitmt2fH3wSadyQpZTuIGt92+yNTc3u9fNACpTLL7jr+/mq73Srda4gE/ZVRSJ92VgeiYcFtYWmIHA+7LJo0Ce8ex3K/hKbpEi41uIvpdZ6It1HGTDQfNJTcTxjzCS5a2sY3CEER9Rv0C29k05pEHUcNdEbEYQFwMCRzJ+gHqrWFpwF6HJT2dTc0uF4Ohgj0hPWwMvB+qudXebohCAeCw4YDEe+UqrtJ5Pv6K7Kr12yPf3RVHA2IK1GlUmUY9yrTSpguYevCsOxXAn1WaKhSNVMF44k8U7sYY18rfdZ3XJComC2a6RxSpuqqBqKi2a6b4rmqgeouxB5eQQXPivc29FEYwjeqfXpxUQC2xj4ZM6z3+eq5PFdq/qVu7df2beXleVz1N/ZIUFB6iAi1m3QgVBBwU6OLczQ24G48k1UIRKo0KePa75gRzEfj77kQVKZ0cDy0PqsopkxdbJYIjKDz7Ujysq3UkaHw1VOmfDgVMYtw3z3gH91MEahvcny09VGo+SY053RHYmdfyPI/lRbSzaboB4cu5VBMLiCCRAhwg/byIBVzDVHAOjU29UCnhyCARrBPPkFqUsPHIETx8PqsdVqJsrvgb+dkyk5zeASXPY07Y0pUwFBtSU7nL0OJy1IoZqJg5FTchuScUPMgVuXgpwgl5UmDjCCTgolIeaZ8IIpgVHxTPcinLk0lQB/lSc8IHJQyUPrgmNRETJTtchOemzoAbXgsjnP28dVzdSxPBdFjHdn6dywcZa/HxUVHqg8GN3KVQLYP8rSw9Xs9/NUsQZQBqPsglSKYlBFOGpkxQTmEgJ7/sotKnTPgUESLgaLWospubkbYkRGs21v5qk3KQZFzEHUDUnx0HitHDUWiCDuGnqOR8bqWrBtTO/h5KzUqWiTpG6Dx8Z+ymXNA4jdy4Ko7EzMkmN5knzXL+tw3V+4TobhwcPGQUkR2rVPMqg1nfx1RM1l3ckzUS6xClQe8e7oojnniFDrPHxt9UJ9bl9kI1j7/lBaNTn4KDq3h3x9FVNfvUTiTyQXOtP82+6Y1x3ngFnPxPM+EfVQOJ7vfigvPxJ3+iCcYd3vwVJ9WUMvQXvi51PlZOcTzB75Wf1x3WTdYguuxXcl107/fkqPW8lIVEFvruafriqPXc1JtXmgtVXSFm4mmfJWhVUHmUVkVJBvCBUWlUojv7vfcqNanCgquCiiEIZQRKZShNlQMk03TkJlRYa2dLnhxAVrBvnsG3fbjCo0qkEQYPpwur1Edq5km37hZqr1UyOMBAqPO48+Y98EXQRPl3yoMqt0gg8rgzyXNovhKm4A8xokrDKoAuB6/YpIOnYphJJdnMxTRZJJBUe5BqFJJBXOqTxdJJEBchOKSSKSZMkgYqJTpIGSCSSBgURuqZJARmqi/U9ySSAbx9Fn4g280kkFMm6ZJJRSGqTvykkgiFFySSoi3VHpmCYtfckkg2XiwVRov4n6JJLlf61EqjzJuUkkkH/9k="/>
          <p:cNvSpPr>
            <a:spLocks noChangeAspect="1" noChangeArrowheads="1"/>
          </p:cNvSpPr>
          <p:nvPr/>
        </p:nvSpPr>
        <p:spPr bwMode="auto">
          <a:xfrm>
            <a:off x="63500" y="-695325"/>
            <a:ext cx="1905000" cy="1428750"/>
          </a:xfrm>
          <a:prstGeom prst="rect">
            <a:avLst/>
          </a:prstGeom>
          <a:noFill/>
          <a:ln w="9525">
            <a:noFill/>
            <a:miter lim="800000"/>
            <a:headEnd/>
            <a:tailEnd/>
          </a:ln>
        </p:spPr>
        <p:txBody>
          <a:bodyPr/>
          <a:lstStyle/>
          <a:p>
            <a:endParaRPr lang="hu-HU">
              <a:latin typeface="Franklin Gothic Book" pitchFamily="34" charset="0"/>
            </a:endParaRPr>
          </a:p>
        </p:txBody>
      </p:sp>
      <p:pic>
        <p:nvPicPr>
          <p:cNvPr id="14342" name="Kép 1" descr="F:\Munka\Iratminták\Új mappa\címer.jpg"/>
          <p:cNvPicPr>
            <a:picLocks noChangeAspect="1" noChangeArrowheads="1"/>
          </p:cNvPicPr>
          <p:nvPr/>
        </p:nvPicPr>
        <p:blipFill>
          <a:blip r:embed="rId3" cstate="print"/>
          <a:srcRect/>
          <a:stretch>
            <a:fillRect/>
          </a:stretch>
        </p:blipFill>
        <p:spPr bwMode="auto">
          <a:xfrm>
            <a:off x="4427538" y="333375"/>
            <a:ext cx="369887" cy="661988"/>
          </a:xfrm>
          <a:prstGeom prst="rect">
            <a:avLst/>
          </a:prstGeom>
          <a:noFill/>
          <a:ln w="9525">
            <a:noFill/>
            <a:miter lim="800000"/>
            <a:headEnd/>
            <a:tailEnd/>
          </a:ln>
        </p:spPr>
      </p:pic>
    </p:spTree>
  </p:cSld>
  <p:clrMapOvr>
    <a:masterClrMapping/>
  </p:clrMapOvr>
  <p:transition spd="slow" advClick="0" advTm="12000">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4098" name="Title 1"/>
          <p:cNvSpPr>
            <a:spLocks noGrp="1"/>
          </p:cNvSpPr>
          <p:nvPr>
            <p:ph type="title"/>
          </p:nvPr>
        </p:nvSpPr>
        <p:spPr>
          <a:xfrm>
            <a:off x="304800" y="908720"/>
            <a:ext cx="8686800" cy="1728192"/>
          </a:xfrm>
        </p:spPr>
        <p:txBody>
          <a:bodyPr>
            <a:normAutofit fontScale="90000"/>
          </a:bodyPr>
          <a:lstStyle/>
          <a:p>
            <a:pPr marL="63500" algn="ctr" eaLnBrk="1" fontAlgn="auto" hangingPunct="1">
              <a:spcAft>
                <a:spcPts val="0"/>
              </a:spcAft>
              <a:defRPr/>
            </a:pPr>
            <a:r>
              <a:rPr lang="hu-HU" sz="2800" b="1" dirty="0" smtClean="0"/>
              <a:t/>
            </a:r>
            <a:br>
              <a:rPr lang="hu-HU" sz="2800" b="1" dirty="0" smtClean="0"/>
            </a:br>
            <a:r>
              <a:rPr lang="en-US" sz="1800" b="1" dirty="0" smtClean="0">
                <a:solidFill>
                  <a:srgbClr val="002060"/>
                </a:solidFill>
                <a:latin typeface="+mn-lt"/>
              </a:rPr>
              <a:t>Ministry of Public Administration and</a:t>
            </a:r>
            <a:r>
              <a:rPr lang="hu-HU" sz="1800" b="1" dirty="0" smtClean="0">
                <a:solidFill>
                  <a:srgbClr val="002060"/>
                </a:solidFill>
                <a:latin typeface="+mn-lt"/>
              </a:rPr>
              <a:t> Justice</a:t>
            </a:r>
            <a:br>
              <a:rPr lang="hu-HU" sz="1800" b="1" dirty="0" smtClean="0">
                <a:solidFill>
                  <a:srgbClr val="002060"/>
                </a:solidFill>
                <a:latin typeface="+mn-lt"/>
              </a:rPr>
            </a:br>
            <a:r>
              <a:rPr lang="hu-HU" sz="1800" b="1" dirty="0" smtClean="0">
                <a:solidFill>
                  <a:srgbClr val="002060"/>
                </a:solidFill>
                <a:latin typeface="+mn-lt"/>
              </a:rPr>
              <a:t/>
            </a:r>
            <a:br>
              <a:rPr lang="hu-HU" sz="1800" b="1" dirty="0" smtClean="0">
                <a:solidFill>
                  <a:srgbClr val="002060"/>
                </a:solidFill>
                <a:latin typeface="+mn-lt"/>
              </a:rPr>
            </a:br>
            <a:r>
              <a:rPr lang="hu-HU" sz="1800" b="1" dirty="0" smtClean="0">
                <a:solidFill>
                  <a:srgbClr val="002060"/>
                </a:solidFill>
                <a:latin typeface="+mn-lt"/>
              </a:rPr>
              <a:t/>
            </a:r>
            <a:br>
              <a:rPr lang="hu-HU" sz="1800" b="1" dirty="0" smtClean="0">
                <a:solidFill>
                  <a:srgbClr val="002060"/>
                </a:solidFill>
                <a:latin typeface="+mn-lt"/>
              </a:rPr>
            </a:br>
            <a:r>
              <a:rPr lang="en-US" sz="1800" b="1"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mn-lt"/>
                <a:cs typeface="Arial" pitchFamily="34" charset="0"/>
              </a:rPr>
              <a:t/>
            </a:r>
            <a:br>
              <a:rPr lang="en-US" sz="1800" b="1"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mn-lt"/>
                <a:cs typeface="Arial" pitchFamily="34" charset="0"/>
              </a:rPr>
            </a:br>
            <a:r>
              <a:rPr lang="en-US" sz="2800" b="1" dirty="0" smtClean="0">
                <a:solidFill>
                  <a:srgbClr val="002060"/>
                </a:solidFill>
                <a:latin typeface="+mn-lt"/>
              </a:rPr>
              <a:t/>
            </a:r>
            <a:br>
              <a:rPr lang="en-US" sz="2800" b="1" dirty="0" smtClean="0">
                <a:solidFill>
                  <a:srgbClr val="002060"/>
                </a:solidFill>
                <a:latin typeface="+mn-lt"/>
              </a:rPr>
            </a:br>
            <a:endParaRPr lang="en-US" dirty="0" smtClean="0">
              <a:solidFill>
                <a:srgbClr val="002060"/>
              </a:solidFill>
              <a:latin typeface="+mn-lt"/>
            </a:endParaRPr>
          </a:p>
        </p:txBody>
      </p:sp>
      <p:sp>
        <p:nvSpPr>
          <p:cNvPr id="15363" name="Tartalom helye 7"/>
          <p:cNvSpPr>
            <a:spLocks noGrp="1"/>
          </p:cNvSpPr>
          <p:nvPr>
            <p:ph idx="1"/>
          </p:nvPr>
        </p:nvSpPr>
        <p:spPr>
          <a:xfrm>
            <a:off x="250825" y="1557338"/>
            <a:ext cx="8686800" cy="4967287"/>
          </a:xfrm>
        </p:spPr>
        <p:txBody>
          <a:bodyPr/>
          <a:lstStyle/>
          <a:p>
            <a:pPr algn="ctr" eaLnBrk="1" hangingPunct="1">
              <a:buClrTx/>
              <a:buSzTx/>
              <a:buFont typeface="Wingdings 2" pitchFamily="18" charset="2"/>
              <a:buNone/>
            </a:pPr>
            <a:r>
              <a:rPr lang="hu-HU" sz="2000" b="1" smtClean="0">
                <a:solidFill>
                  <a:srgbClr val="002060"/>
                </a:solidFill>
              </a:rPr>
              <a:t>Provision of the 1082/2006 EC Regulation</a:t>
            </a:r>
          </a:p>
          <a:p>
            <a:pPr algn="ctr" eaLnBrk="1" hangingPunct="1">
              <a:buClrTx/>
              <a:buSzTx/>
              <a:buFont typeface="Wingdings 2" pitchFamily="18" charset="2"/>
              <a:buNone/>
            </a:pPr>
            <a:r>
              <a:rPr lang="hu-HU" sz="1600" b="1" smtClean="0">
                <a:solidFill>
                  <a:srgbClr val="002060"/>
                </a:solidFill>
              </a:rPr>
              <a:t>Hungarian position</a:t>
            </a:r>
          </a:p>
          <a:p>
            <a:pPr eaLnBrk="1" hangingPunct="1">
              <a:buClrTx/>
              <a:buSzTx/>
              <a:buFont typeface="Wingdings 2" pitchFamily="18" charset="2"/>
              <a:buNone/>
            </a:pPr>
            <a:r>
              <a:rPr lang="hu-HU" sz="1600" b="1" smtClean="0">
                <a:solidFill>
                  <a:srgbClr val="002060"/>
                </a:solidFill>
              </a:rPr>
              <a:t>We support most of the Commission’s amending proposals, in particular:</a:t>
            </a:r>
          </a:p>
          <a:p>
            <a:pPr eaLnBrk="1" hangingPunct="1">
              <a:buClrTx/>
              <a:buSzTx/>
              <a:buFontTx/>
              <a:buChar char="-"/>
            </a:pPr>
            <a:r>
              <a:rPr lang="hu-HU" sz="1600" b="1" smtClean="0">
                <a:solidFill>
                  <a:srgbClr val="002060"/>
                </a:solidFill>
              </a:rPr>
              <a:t>Participation of public enterprises in an EGTC</a:t>
            </a:r>
          </a:p>
          <a:p>
            <a:pPr eaLnBrk="1" hangingPunct="1">
              <a:buClrTx/>
              <a:buSzTx/>
              <a:buFontTx/>
              <a:buChar char="-"/>
            </a:pPr>
            <a:r>
              <a:rPr lang="hu-HU" sz="1600" b="1" smtClean="0">
                <a:solidFill>
                  <a:srgbClr val="002060"/>
                </a:solidFill>
              </a:rPr>
              <a:t>Participation of third countries and overseas territories in an EGTC</a:t>
            </a:r>
          </a:p>
          <a:p>
            <a:pPr eaLnBrk="1" hangingPunct="1">
              <a:buClrTx/>
              <a:buSzTx/>
              <a:buFontTx/>
              <a:buChar char="-"/>
            </a:pPr>
            <a:r>
              <a:rPr lang="hu-HU" sz="1600" b="1" smtClean="0">
                <a:solidFill>
                  <a:srgbClr val="002060"/>
                </a:solidFill>
              </a:rPr>
              <a:t>Clarification regarding the content of Convention and of the Statutes</a:t>
            </a:r>
          </a:p>
          <a:p>
            <a:pPr eaLnBrk="1" hangingPunct="1">
              <a:buClrTx/>
              <a:buSzTx/>
              <a:buFontTx/>
              <a:buChar char="-"/>
            </a:pPr>
            <a:r>
              <a:rPr lang="hu-HU" sz="1600" b="1" smtClean="0">
                <a:solidFill>
                  <a:srgbClr val="002060"/>
                </a:solidFill>
              </a:rPr>
              <a:t>Simplification of the joining  procedure</a:t>
            </a:r>
          </a:p>
          <a:p>
            <a:pPr eaLnBrk="1" hangingPunct="1">
              <a:buClrTx/>
              <a:buSzTx/>
              <a:buFontTx/>
              <a:buChar char="-"/>
            </a:pPr>
            <a:r>
              <a:rPr lang="hu-HU" sz="1600" b="1" smtClean="0">
                <a:solidFill>
                  <a:srgbClr val="002060"/>
                </a:solidFill>
              </a:rPr>
              <a:t>The motion of the Committee that tries to settle the problem sarising from the different regulations on limited liability</a:t>
            </a:r>
          </a:p>
          <a:p>
            <a:pPr eaLnBrk="1" hangingPunct="1">
              <a:buClrTx/>
              <a:buSzTx/>
              <a:buFontTx/>
              <a:buChar char="-"/>
            </a:pPr>
            <a:r>
              <a:rPr lang="hu-HU" sz="1600" b="1" smtClean="0">
                <a:solidFill>
                  <a:srgbClr val="002060"/>
                </a:solidFill>
              </a:rPr>
              <a:t>The rules on the EGTC employees, and personnel recording should be defined in the founding documents </a:t>
            </a:r>
          </a:p>
          <a:p>
            <a:pPr eaLnBrk="1" hangingPunct="1">
              <a:buClrTx/>
              <a:buSzTx/>
              <a:buFont typeface="Wingdings 2" pitchFamily="18" charset="2"/>
              <a:buNone/>
            </a:pPr>
            <a:endParaRPr lang="hu-HU" sz="1600" b="1" smtClean="0">
              <a:solidFill>
                <a:srgbClr val="002060"/>
              </a:solidFill>
            </a:endParaRPr>
          </a:p>
          <a:p>
            <a:pPr eaLnBrk="1" hangingPunct="1">
              <a:buClrTx/>
              <a:buSzTx/>
              <a:buFont typeface="Wingdings 2" pitchFamily="18" charset="2"/>
              <a:buNone/>
            </a:pPr>
            <a:r>
              <a:rPr lang="hu-HU" sz="1600" b="1" smtClean="0">
                <a:solidFill>
                  <a:srgbClr val="002060"/>
                </a:solidFill>
              </a:rPr>
              <a:t>Proposal to the Commission: </a:t>
            </a:r>
          </a:p>
          <a:p>
            <a:pPr eaLnBrk="1" hangingPunct="1">
              <a:buClrTx/>
              <a:buSzTx/>
              <a:buFontTx/>
              <a:buChar char="-"/>
            </a:pPr>
            <a:r>
              <a:rPr lang="hu-HU" sz="1600" b="1" smtClean="0">
                <a:solidFill>
                  <a:srgbClr val="002060"/>
                </a:solidFill>
              </a:rPr>
              <a:t>The proposed 6 month approval period is too long </a:t>
            </a:r>
            <a:endParaRPr lang="hu-HU" sz="1800" b="1" smtClean="0">
              <a:solidFill>
                <a:srgbClr val="002060"/>
              </a:solidFill>
            </a:endParaRPr>
          </a:p>
          <a:p>
            <a:pPr eaLnBrk="1" hangingPunct="1">
              <a:buClrTx/>
              <a:buSzTx/>
              <a:buFontTx/>
              <a:buChar char="-"/>
            </a:pPr>
            <a:r>
              <a:rPr lang="hu-HU" sz="1600" b="1" smtClean="0">
                <a:solidFill>
                  <a:srgbClr val="002060"/>
                </a:solidFill>
              </a:rPr>
              <a:t>Financial Responsibility – specification of the regulation</a:t>
            </a:r>
          </a:p>
        </p:txBody>
      </p:sp>
      <p:sp>
        <p:nvSpPr>
          <p:cNvPr id="15364" name="AutoShape 5" descr="data:image/jpg;base64,/9j/4AAQSkZJRgABAQAAAQABAAD/2wCEAAkGBhMSERUUExQVFBUVGBcVFBcWGBQUFRcVFhQVFBQVFRcXHCYeFxkjGRQUHy8gJCcpLCwsFR4xNTAqNSYrLCkBCQoKDgwOFQ8PGikcHBwpKSkpKSkpLCkpKSkpKSwpKSkpKSkpLCksKSkpKSkpLCwpKSkpKSwsKSkpLCksKSwsKf/AABEIAMIBAwMBIgACEQEDEQH/xAAcAAABBQEBAQAAAAAAAAAAAAADAAECBAUGBwj/xAA8EAABAwIDBAgFAwIGAwEAAAABAAIRAyEEEjEFQVFhBhMicYGRofAUMrHB0ULh8QdSFSNigpKyg9Lycv/EABkBAQEBAQEBAAAAAAAAAAAAAAABAgMEBf/EAB4RAQEBAQADAQEBAQAAAAAAAAABEQIDEiETMUFR/9oADAMBAAIRAxEAPwD0Y0kB9IK25pKj1HJddc8Zz6KA7DrYdQCE6ir7GMd+GQXUFsvpIFSmr7JjJdRUDTWhUagOpq6mKZYoEK05qEWJq4FCaEYMUS1TTA4SUiE0Jq4UJJJIhwptKGERoQFBSLlKnTJTmko0i0SrFKkhNarDHoYm1sKFZ9vwphyhiWDLf7blNHPbUAN3EBwmACdObR8y4nGY4uOUktve0GTxI5t3T8wut/pHten2sry52kQLOGkEQ6R5LM2MGPb2gXES45rw50xI3wN2/NuusX60q4bCtp9sCXCIPZAJ/SGy4n5p7x4LTZgS4EhzMpGYuhrXSPmGYnQgxBtZDx2LZ1VRjacdkSQdDoSATG4GQAZCr7O2wOrphzyc3ZexgykNaSCXE3MtgxIEOGqitrA7Ppn5nQDPzEaN+SQXQbGe0NSLWAWiMG9wYZhsCCRTYyMuVsHLM23HTfZVtkbVAa7IzK2wFiAbSSY1H5V3Z9N7iTJjNmLZsL6tiwtu5+WoglPYzSTDqoyhxID3OcReSAd5E2i5eDwKnjcJRFMnratwAAalQFtjEsBkdy1KNAtY4/qubC8jcdZgQPBcVtHHZah1kjKZ7jdsiIudOGqt+JFb4LCixIB4F1WfGCkrQxNIfNrvnMTyntDdySWVesB8KTKiA6kUmmLKsrDqoKBUqBMWcyo9QTuRUHvCrVHAq06gUL4YqiqaaG6gtEYeEvhwmpjHfQQ+pWycGouwKauMYthQcFo18KqrqCamKpamLFbGHPBSOEKauKGRRLVddRTfDJpioxqMymjDDKQammHpkqWSVNgUurUEG0lMUvFSapq6BkFZ22GHLZ0ceMb99lqt1hYO26xDiGOa4n9PzG3dopRxW0cMHFxgWcBmBsDDSGwNBJP/ABRNlYDK021k245iLA2FgBfRa20MDlpOgiXOE3OvVTz8e6FzWMa9lMwYMukCdzt/kPcrDSG3McxmYC5iBpYkXIjeNFh4LHEODomPlDuEkgfX0UKlObnjHPfuQmUexM8vT87uSiuv2V0jaWFmXtPyC14As6eFgLc+ULqtgbRBfeS4nK6bQN0HSAWnvleX7PEES4Nm4zcjYkevgtLZ21zTqDKTmBtNmkRB4c7qyo9sdUBG4yuN6QUqbHEmO82H77lXwfSKqW5AMuUgC4JM6aWI+yy+km0ddC4wTPEa5d06eq3evjMjnK20HZjDzE2tPhcyksyriO0YnyCdctbfSgrJzdUmuO9SFVdXNabZFuqPXp24sKKuyeCQCrOx9tUL44qLq6e9KnRJ3hUhjFIYyNEFo043qLgOKpvxE70J2JITBcNEcUM02hVfilLr8yAwyypPY2FSc07lEPKA7gFEuamzcUFzwiikhJoCqvfwU2Ncqi1ATtpoEuCmHk8UB3UmwquJ2hSpg5nAQJvYclk9I8W4ABkkXzQd40B8YXH9Lse6rTBaMtmy3ebWJJ5EeqlpjQdth3WOqtJ3mATJ0Dc24icvgsv/ABF0hzHtDHEC0k5gQ6Tabxb3OBX2hUbRyhxlx3TAFhGgHlxQqe0f8tt7iQbmw3BZ1RsZtmpnLS4uvI1u6HNBIPIhTeSGA1JzEMLQZE5uyJiSTAnn5LLqvHZfmBJdJGvi7z0Sp7TLy0VDmgBjZMBoBEGeV1AQ0C4EyCWyZPNwB3a3shUKcjKBBByOsTlIEF/Hw42V2ptjK2o1oH+Y3L4S7NAtBJJWVRqwSTckHlLriTxsSqLeCwPWmQCcsgjncgcgBqtFuBAJLn5I/SJJjxmdOJ1HNTo4jI1rG9kMaHOM3zEEkk7yS4fRPswNquLqnZGcSRJdlyuzEGP9J5yQg1th0D1gJJIDgB/qLjaAbWgid3gjdJ2kW7QaMwaSMoJtLXf/AD91dfjaTGABoLY1A0Il4nfMREc1k47pGAHtLSIALWuzWJkOIzOlwg6GdToqOUqCSTY8y5hJ80kWpjQTJB8AI8LpLI97NRQ6xHNHmmOGK3rIJqqDkY0k2RNAPNLMUfImNNNMViSoh7keGneFLqk0wBriiNKlCUpqhuak229EAHBIsCgHnhJ705oKJolFCLuagXorsPyURgSdFdQLr4UviimOCd/afJCFM8CqDjElY3SDpUaHZESRIJvdH2hjjTAyjv5LielNd1SsC4Q0tHifDfos2rFWttbEVHOcS8zObLppBHDeqOO2k52S57I4WBPfuW1gCGN0Bh0uadAZExBvbMDwF7wsTG4Vz3uAnK2BfmJngfllZxT4PbjmgtLWFvEtBIPEGNYssuvqTxunqktgaW9NVXqYgmL6fRT6IPdHj+UMQUfLHqhb0UpVjBOBc0RMu4xYZXa7vl9VULkXDajhDjrGtvsqjSrYw9oOOYTpMG9xJHCBY6W4LV6PbXo0ngOZMtyuJgxqTltbcuZdX1J3/wAKVBp3Wjf3XV1HVbT2+19QhvYE20dERukRvlYOIxku4OBMG+WDy4RZANYbz537yPNAqVAeP7pofNH7J0I1ncvRJFez9LNtiphc1N3VljyD2STIfD7i4F5/2q10H226u7Kc8NYH1HOEgCIHaG9xzGOXJcLiq1RrjTeey6p1bmuubku/VNoMQeMFdl0QoPyvcxsNL82drruvmZn7gRcHy35NdNtGrNQU6TsxfAykFsEO7UyLWDp8Fo4k0GFrXPGZxDQBeCeMaLluj7agq1a9R/aBNNpkvDWuDSXOdrN227rqrjNvYdj6beuBaAKj5lxcTmNoEgAkCy529RqZXdu2YyCc2mu9ZuPw4As+xtcX8IWd0K6WHEVXNpyRoGugNsTLtAZgD1Wzt/KIuwtccpYTB72mdASJFu8CZ5XydR0nEc5hsARDRUBmTGl5EknhfdOq6ZuyXEXLZ4SuV2Bj6LagaTdriGZTmaW1GudLT80A0zaf1bohb74a81nOJDbuGgBkiAAY3E33gJfJYeko/wDh5kjgm/w9bezDDQTBLrmOd49VfkLU7tjFmVyZwHco/BFdU7DsOoCicGw6ALXtU+OUdhXIbsMV1xwDeCj8A3gr7UyOPOHTimRoV152e3h9Ehs1n9oT9KZHJipUGhQ3Zt4XYHZVL+weqG7YtM7iO4lT3PjzXpRhmhmeDmjmBHMi64Tap6xgLAczSSRd0C19JnU+yvUv6i4IUaQeHPymWkAnWJAsPrwXnIxDRQq1Wk53OysaSyzTJvABm5PBT9GvRqNw7WYd1N4a5+UGQJaCRIkaRBXJ4jaZJrB8AuAgOF7F3ZLjckS2++xVQbVIzuntOmYJaZJN7cJNgsiriS50ldJeqzZEsRW0toI5IDXb96d9UlQe+FpCe4qBKGX3T5lUEcwR6eCePl7jPmhsePrZIjsi+o5cSgLhiMwkSBw4i90XPIhvj78lWomDrruMjyOmqnSrEGIA47oibD3uUE61Mgwbb1FlAu0N5gC/v+UJ75MqdOqfz9dUDmnFiDKSCRxKSo9A6VbcZWxLXdmJAeGQTBbLstoMNaOMZokwV3WG6cYQUGtpuIeSGjN2gCXfMQBYAHNYCwOi8Qb8w43PmNfJEp1i11iWxvkyNQTbks3n/FeqdKtutwtPLhSagqiXPcSREkucSbFxdJtoSYndwT9oueS6pJgAEzcyDB43t3DdoqlbaLzTDHHODBvJy5bANva31VQtJba4nzgeqkmD1Xo/00w9CjmaQ2oG9lrQ4jSxNzLtxGui5Xae2jXbGZxAe94DrAZgDIG68rHwjAGuGdglo1FuJHfw4qn1t9VmcTda9q6vYHSHJUBqzDJIyxmzNaGNAMbpXWVumByNywBUF80mGtc6MsmDJi1t25eXUMTlJ0v3zv4d6v09pFwDSQQDMW3ls+cDwBWeuJbrU6x75sFxzGAera1sGwBcRLtAJ3X71fx3SSjTZmLs18oDYkm3pdeE7R26+w+IdeHOa0uyhx3COECOCr19ukiz3GdZMkxoZjmuU4v+NWz/AF9BP29QFM1C8QIBi5k7gBqr1KuCARcESO4rwnZnTFnVVWVZ7UZLkgQ5pjjuN+a6bZ39TWBjWOcW5MsES4uEbz37uBWL7RfXmvUut5JxUPBcTS/qTRNJ7pAe12UAGdYh190mPBaOG6d4U0BVfVa3cRMnMBcAD3cLPtU9HTdYlmXLbM/qJg672sY9wc6YBbEQBr6+St1umeFDi0PD3TGVsEklwbAGup9EvdT0rfDwkXBUcJtJlRsi2kzA1E6qz1o4qfol4sYHTbEAUMppl7XETIka7r2MSddy8t6RYHBsZaQ5rdIBdn4EzH6j/wAQvYdtupOouNT5WjNMAxH8L586ZdIqdfEOcxoDIiNJg6xNk43rr46fJz9c1jqvaJ0+/FZ5MomIrSUFtRfRjz0Zml0N5Th9kJ71UTzWTblAFMHoJhyk9ssHIn7IbDKsUh2XD/dPp90AQisZPv3uQAJI5q1TPZ80AolJ3AIbn+W9MX/ugRKdN1g4pIi6GkHQ/TRRc10qRLvc/lSzuy/KYHfCKiXW3qTSU5YTuPmVN2CI4HuLvwFANzjvnd6aJU38VIUnj9PpKFUY4bkBw9S6xVm0XFT6ipPy+iKO+pop06yj8HVcLMPorFPZdSLtKCJqSpGse5Tp7ErONh5kBX6nQ/EZQSWgd8lQU21yGkbio9ctfC9E6hYcxAWhhegZIk1AJ5Ex3LPyNa5uhjnMcHMcQRoRYjuKTce6c2YzMzJmZmZ4yuzof03pE9qo88mgD7FWGf06wrTdz/EgfRqzeuIsnTmndLazqeR1VzgCCGmYNonv7+JWjX/qDiTSpAVn5mEyRwBaWg/3XG/gulp9A8ARLmPPPO/8q2OguADRFFx/8j//AGXC9+L/AI6yeR5ntLpTiKoIfVe4HcTu4TrF9OawcQZXoXSvYeGoUy5lJzzvGZxDB/cXA+EEFee1zNwIG4XP1Xbi82bzHPr2n9UHlQLkc0UmUm7121zQ1Qqjkd72jfKG7KQkAA9TGnvikKE6IjaBjf8ARVAWuCLQqmePHuUHYXLxKnTBsNEDuAEXmb8IKK18iOPBVQ68E8kehWt3b95QJzY3d6E9hiUdr5ScLKaKpPI+RSVxrUk0aJxJzfp8gpnGn/Tv3D7ITqUPI5H0JH2UqODcdWkaxrwVQviL6DyRXYqN29Dx+GywR7KDm7Pj+VFap2hDT2Du3xrCzK2PJ3QtSoz/ACnwD+k+gWK4Em6kq2CsxJhWKOKfun0/CBhaUz4LYwuyicvP8hL1iyagKlSPlcPLhzalVqOy3JHiujxHRgtNgI1sD9FWxmwZa2DF+fcuc8kq3lm4BrjvdA35jH0XQ4vZlU02kFx/3w3/ALXR9nbEy0Kk8RGg/Vz93Xa4PZYNFgMbjcT9lx78n346c8vP6Wwq5Y8OJ3RDn+MyVo7P6HV+pBzBvcJPnx8V3D6DA2M48o9CrNFzA0DMNOMei43ydV0nMjj9jdFaoImq8Cb/AC3tyV13RRwN6jiJm+X+6eC6Wi9nsftKsCozgfoufXXTcxRwWygGRMaclojBDKBOikx3BseamSFy9db1xfTXAEMgHUX3xqvLNo4c3AIgWFrfRe29J8IH0HQLrxjbg6rM12syD3/uvX4Pnxw8n1y9SzvT+FVrPsd6liX9oqFO5Xvjyq8hFbiD7AVirQEc7qq+lC1oI2s6NT5qx1pOuqqDnKM0gEa314j1hQEzx9PDRQkTPkp5m6RUk7jlaPEqNemIkRbT9vJBVr2fJ5FFZZ3I+wnqtDmzw9wgZ7dyC+xtrpWQaNVXMJTkyYg/VZ/gGaZ9lMr7midPokp7NYvsoRXa3/8AX/aV2mK2QIZpzsd43rjH1x1oI46x53XV0sY00wSZ7zPqtVhhdIcAd14PC+gWKzDbjIvzXXNy1KZI+/dZc/iMPlqHztN/QIrpNkbJa6i4RMi8gnylYu1NiBobAI1+q6HoltCWuBtG68wm23UaQ2159jRc5LK3bHO7J2aMxtPh+V1FDCBoboI7u/7LL2XV7UwBOb1A/C03YrskWnw/KnctXmyOow7C91yDppYaeKsVtl9nUWPBYuBx5sd6uu2lb9yuP59N+0aLdnw0jNr73KywtEAmfF35WGMfz+6d2LJ3lT87v09v+N1zqX9o+v1TjGtGgHouedixvMd5hRGMG5X809nRnaQSbj+C5s48cfsm/wAQHf5fdL4lnbqG7TPFDqbUPFc8Noe5CZ2LPP0XP8m/0jXxe0yWkce5eR9OsZmqm67jH40BpJIgc15rt+rmeSu3j4yuffWxg1HKYxRj5W+SG9QXqcVg48/2geaG7FE8J4xKE1smB629Ub4V4OkRqgZgd+SN3khNeNCrrKbeF7afhKth2ECLQSRxvFiQNPyhitmt2fH3wSadyQpZTuIGt92+yNTc3u9fNACpTLL7jr+/mq73Srda4gE/ZVRSJ92VgeiYcFtYWmIHA+7LJo0Ce8ex3K/hKbpEi41uIvpdZ6It1HGTDQfNJTcTxjzCS5a2sY3CEER9Rv0C29k05pEHUcNdEbEYQFwMCRzJ+gHqrWFpwF6HJT2dTc0uF4Ohgj0hPWwMvB+qudXebohCAeCw4YDEe+UqrtJ5Pv6K7Kr12yPf3RVHA2IK1GlUmUY9yrTSpguYevCsOxXAn1WaKhSNVMF44k8U7sYY18rfdZ3XJComC2a6RxSpuqqBqKi2a6b4rmqgeouxB5eQQXPivc29FEYwjeqfXpxUQC2xj4ZM6z3+eq5PFdq/qVu7df2beXleVz1N/ZIUFB6iAi1m3QgVBBwU6OLczQ24G48k1UIRKo0KePa75gRzEfj77kQVKZ0cDy0PqsopkxdbJYIjKDz7Ujysq3UkaHw1VOmfDgVMYtw3z3gH91MEahvcny09VGo+SY053RHYmdfyPI/lRbSzaboB4cu5VBMLiCCRAhwg/byIBVzDVHAOjU29UCnhyCARrBPPkFqUsPHIETx8PqsdVqJsrvgb+dkyk5zeASXPY07Y0pUwFBtSU7nL0OJy1IoZqJg5FTchuScUPMgVuXgpwgl5UmDjCCTgolIeaZ8IIpgVHxTPcinLk0lQB/lSc8IHJQyUPrgmNRETJTtchOemzoAbXgsjnP28dVzdSxPBdFjHdn6dywcZa/HxUVHqg8GN3KVQLYP8rSw9Xs9/NUsQZQBqPsglSKYlBFOGpkxQTmEgJ7/sotKnTPgUESLgaLWospubkbYkRGs21v5qk3KQZFzEHUDUnx0HitHDUWiCDuGnqOR8bqWrBtTO/h5KzUqWiTpG6Dx8Z+ymXNA4jdy4Ko7EzMkmN5knzXL+tw3V+4TobhwcPGQUkR2rVPMqg1nfx1RM1l3ckzUS6xClQe8e7oojnniFDrPHxt9UJ9bl9kI1j7/lBaNTn4KDq3h3x9FVNfvUTiTyQXOtP82+6Y1x3ngFnPxPM+EfVQOJ7vfigvPxJ3+iCcYd3vwVJ9WUMvQXvi51PlZOcTzB75Wf1x3WTdYguuxXcl107/fkqPW8lIVEFvruafriqPXc1JtXmgtVXSFm4mmfJWhVUHmUVkVJBvCBUWlUojv7vfcqNanCgquCiiEIZQRKZShNlQMk03TkJlRYa2dLnhxAVrBvnsG3fbjCo0qkEQYPpwur1Edq5km37hZqr1UyOMBAqPO48+Y98EXQRPl3yoMqt0gg8rgzyXNovhKm4A8xokrDKoAuB6/YpIOnYphJJdnMxTRZJJBUe5BqFJJBXOqTxdJJEBchOKSSKSZMkgYqJTpIGSCSSBgURuqZJARmqi/U9ySSAbx9Fn4g280kkFMm6ZJJRSGqTvykkgiFFySSoi3VHpmCYtfckkg2XiwVRov4n6JJLlf61EqjzJuUkkkH/9k="/>
          <p:cNvSpPr>
            <a:spLocks noChangeAspect="1" noChangeArrowheads="1"/>
          </p:cNvSpPr>
          <p:nvPr/>
        </p:nvSpPr>
        <p:spPr bwMode="auto">
          <a:xfrm>
            <a:off x="63500" y="-695325"/>
            <a:ext cx="1905000" cy="1428750"/>
          </a:xfrm>
          <a:prstGeom prst="rect">
            <a:avLst/>
          </a:prstGeom>
          <a:noFill/>
          <a:ln w="9525">
            <a:noFill/>
            <a:miter lim="800000"/>
            <a:headEnd/>
            <a:tailEnd/>
          </a:ln>
        </p:spPr>
        <p:txBody>
          <a:bodyPr/>
          <a:lstStyle/>
          <a:p>
            <a:endParaRPr lang="hu-HU">
              <a:latin typeface="Franklin Gothic Book" pitchFamily="34" charset="0"/>
            </a:endParaRPr>
          </a:p>
        </p:txBody>
      </p:sp>
      <p:sp>
        <p:nvSpPr>
          <p:cNvPr id="15365" name="AutoShape 7" descr="data:image/jpg;base64,/9j/4AAQSkZJRgABAQAAAQABAAD/2wCEAAkGBhMSERUUExQVFBUVGBcVFBcWGBQUFRcVFhQVFBQVFRcXHCYeFxkjGRQUHy8gJCcpLCwsFR4xNTAqNSYrLCkBCQoKDgwOFQ8PGikcHBwpKSkpKSkpLCkpKSkpKSwpKSkpKSkpLCksKSkpKSkpLCwpKSkpKSwsKSkpLCksKSwsKf/AABEIAMIBAwMBIgACEQEDEQH/xAAcAAABBQEBAQAAAAAAAAAAAAADAAECBAUGBwj/xAA8EAABAwIDBAgFAwIGAwEAAAABAAIRAyEEEjEFQVFhBhMicYGRofAUMrHB0ULh8QdSFSNigpKyg9Lycv/EABkBAQEBAQEBAAAAAAAAAAAAAAABAgMEBf/EAB4RAQEBAQADAQEBAQAAAAAAAAABEQIDEiETMUFR/9oADAMBAAIRAxEAPwD0Y0kB9IK25pKj1HJddc8Zz6KA7DrYdQCE6ir7GMd+GQXUFsvpIFSmr7JjJdRUDTWhUagOpq6mKZYoEK05qEWJq4FCaEYMUS1TTA4SUiE0Jq4UJJJIhwptKGERoQFBSLlKnTJTmko0i0SrFKkhNarDHoYm1sKFZ9vwphyhiWDLf7blNHPbUAN3EBwmACdObR8y4nGY4uOUktve0GTxI5t3T8wut/pHten2sry52kQLOGkEQ6R5LM2MGPb2gXES45rw50xI3wN2/NuusX60q4bCtp9sCXCIPZAJ/SGy4n5p7x4LTZgS4EhzMpGYuhrXSPmGYnQgxBtZDx2LZ1VRjacdkSQdDoSATG4GQAZCr7O2wOrphzyc3ZexgykNaSCXE3MtgxIEOGqitrA7Ppn5nQDPzEaN+SQXQbGe0NSLWAWiMG9wYZhsCCRTYyMuVsHLM23HTfZVtkbVAa7IzK2wFiAbSSY1H5V3Z9N7iTJjNmLZsL6tiwtu5+WoglPYzSTDqoyhxID3OcReSAd5E2i5eDwKnjcJRFMnratwAAalQFtjEsBkdy1KNAtY4/qubC8jcdZgQPBcVtHHZah1kjKZ7jdsiIudOGqt+JFb4LCixIB4F1WfGCkrQxNIfNrvnMTyntDdySWVesB8KTKiA6kUmmLKsrDqoKBUqBMWcyo9QTuRUHvCrVHAq06gUL4YqiqaaG6gtEYeEvhwmpjHfQQ+pWycGouwKauMYthQcFo18KqrqCamKpamLFbGHPBSOEKauKGRRLVddRTfDJpioxqMymjDDKQammHpkqWSVNgUurUEG0lMUvFSapq6BkFZ22GHLZ0ceMb99lqt1hYO26xDiGOa4n9PzG3dopRxW0cMHFxgWcBmBsDDSGwNBJP/ABRNlYDK021k245iLA2FgBfRa20MDlpOgiXOE3OvVTz8e6FzWMa9lMwYMukCdzt/kPcrDSG3McxmYC5iBpYkXIjeNFh4LHEODomPlDuEkgfX0UKlObnjHPfuQmUexM8vT87uSiuv2V0jaWFmXtPyC14As6eFgLc+ULqtgbRBfeS4nK6bQN0HSAWnvleX7PEES4Nm4zcjYkevgtLZ21zTqDKTmBtNmkRB4c7qyo9sdUBG4yuN6QUqbHEmO82H77lXwfSKqW5AMuUgC4JM6aWI+yy+km0ddC4wTPEa5d06eq3evjMjnK20HZjDzE2tPhcyksyriO0YnyCdctbfSgrJzdUmuO9SFVdXNabZFuqPXp24sKKuyeCQCrOx9tUL44qLq6e9KnRJ3hUhjFIYyNEFo043qLgOKpvxE70J2JITBcNEcUM02hVfilLr8yAwyypPY2FSc07lEPKA7gFEuamzcUFzwiikhJoCqvfwU2Ncqi1ATtpoEuCmHk8UB3UmwquJ2hSpg5nAQJvYclk9I8W4ABkkXzQd40B8YXH9Lse6rTBaMtmy3ebWJJ5EeqlpjQdth3WOqtJ3mATJ0Dc24icvgsv/ABF0hzHtDHEC0k5gQ6Tabxb3OBX2hUbRyhxlx3TAFhGgHlxQqe0f8tt7iQbmw3BZ1RsZtmpnLS4uvI1u6HNBIPIhTeSGA1JzEMLQZE5uyJiSTAnn5LLqvHZfmBJdJGvi7z0Sp7TLy0VDmgBjZMBoBEGeV1AQ0C4EyCWyZPNwB3a3shUKcjKBBByOsTlIEF/Hw42V2ptjK2o1oH+Y3L4S7NAtBJJWVRqwSTckHlLriTxsSqLeCwPWmQCcsgjncgcgBqtFuBAJLn5I/SJJjxmdOJ1HNTo4jI1rG9kMaHOM3zEEkk7yS4fRPswNquLqnZGcSRJdlyuzEGP9J5yQg1th0D1gJJIDgB/qLjaAbWgid3gjdJ2kW7QaMwaSMoJtLXf/AD91dfjaTGABoLY1A0Il4nfMREc1k47pGAHtLSIALWuzWJkOIzOlwg6GdToqOUqCSTY8y5hJ80kWpjQTJB8AI8LpLI97NRQ6xHNHmmOGK3rIJqqDkY0k2RNAPNLMUfImNNNMViSoh7keGneFLqk0wBriiNKlCUpqhuak229EAHBIsCgHnhJ705oKJolFCLuagXorsPyURgSdFdQLr4UviimOCd/afJCFM8CqDjElY3SDpUaHZESRIJvdH2hjjTAyjv5LielNd1SsC4Q0tHifDfos2rFWttbEVHOcS8zObLppBHDeqOO2k52S57I4WBPfuW1gCGN0Bh0uadAZExBvbMDwF7wsTG4Vz3uAnK2BfmJngfllZxT4PbjmgtLWFvEtBIPEGNYssuvqTxunqktgaW9NVXqYgmL6fRT6IPdHj+UMQUfLHqhb0UpVjBOBc0RMu4xYZXa7vl9VULkXDajhDjrGtvsqjSrYw9oOOYTpMG9xJHCBY6W4LV6PbXo0ngOZMtyuJgxqTltbcuZdX1J3/wAKVBp3Wjf3XV1HVbT2+19QhvYE20dERukRvlYOIxku4OBMG+WDy4RZANYbz537yPNAqVAeP7pofNH7J0I1ncvRJFez9LNtiphc1N3VljyD2STIfD7i4F5/2q10H226u7Kc8NYH1HOEgCIHaG9xzGOXJcLiq1RrjTeey6p1bmuubku/VNoMQeMFdl0QoPyvcxsNL82drruvmZn7gRcHy35NdNtGrNQU6TsxfAykFsEO7UyLWDp8Fo4k0GFrXPGZxDQBeCeMaLluj7agq1a9R/aBNNpkvDWuDSXOdrN227rqrjNvYdj6beuBaAKj5lxcTmNoEgAkCy529RqZXdu2YyCc2mu9ZuPw4As+xtcX8IWd0K6WHEVXNpyRoGugNsTLtAZgD1Wzt/KIuwtccpYTB72mdASJFu8CZ5XydR0nEc5hsARDRUBmTGl5EknhfdOq6ZuyXEXLZ4SuV2Bj6LagaTdriGZTmaW1GudLT80A0zaf1bohb74a81nOJDbuGgBkiAAY3E33gJfJYeko/wDh5kjgm/w9bezDDQTBLrmOd49VfkLU7tjFmVyZwHco/BFdU7DsOoCicGw6ALXtU+OUdhXIbsMV1xwDeCj8A3gr7UyOPOHTimRoV152e3h9Ehs1n9oT9KZHJipUGhQ3Zt4XYHZVL+weqG7YtM7iO4lT3PjzXpRhmhmeDmjmBHMi64Tap6xgLAczSSRd0C19JnU+yvUv6i4IUaQeHPymWkAnWJAsPrwXnIxDRQq1Wk53OysaSyzTJvABm5PBT9GvRqNw7WYd1N4a5+UGQJaCRIkaRBXJ4jaZJrB8AuAgOF7F3ZLjckS2++xVQbVIzuntOmYJaZJN7cJNgsiriS50ldJeqzZEsRW0toI5IDXb96d9UlQe+FpCe4qBKGX3T5lUEcwR6eCePl7jPmhsePrZIjsi+o5cSgLhiMwkSBw4i90XPIhvj78lWomDrruMjyOmqnSrEGIA47oibD3uUE61Mgwbb1FlAu0N5gC/v+UJ75MqdOqfz9dUDmnFiDKSCRxKSo9A6VbcZWxLXdmJAeGQTBbLstoMNaOMZokwV3WG6cYQUGtpuIeSGjN2gCXfMQBYAHNYCwOi8Qb8w43PmNfJEp1i11iWxvkyNQTbks3n/FeqdKtutwtPLhSagqiXPcSREkucSbFxdJtoSYndwT9oueS6pJgAEzcyDB43t3DdoqlbaLzTDHHODBvJy5bANva31VQtJba4nzgeqkmD1Xo/00w9CjmaQ2oG9lrQ4jSxNzLtxGui5Xae2jXbGZxAe94DrAZgDIG68rHwjAGuGdglo1FuJHfw4qn1t9VmcTda9q6vYHSHJUBqzDJIyxmzNaGNAMbpXWVumByNywBUF80mGtc6MsmDJi1t25eXUMTlJ0v3zv4d6v09pFwDSQQDMW3ls+cDwBWeuJbrU6x75sFxzGAera1sGwBcRLtAJ3X71fx3SSjTZmLs18oDYkm3pdeE7R26+w+IdeHOa0uyhx3COECOCr19ukiz3GdZMkxoZjmuU4v+NWz/AF9BP29QFM1C8QIBi5k7gBqr1KuCARcESO4rwnZnTFnVVWVZ7UZLkgQ5pjjuN+a6bZ39TWBjWOcW5MsES4uEbz37uBWL7RfXmvUut5JxUPBcTS/qTRNJ7pAe12UAGdYh190mPBaOG6d4U0BVfVa3cRMnMBcAD3cLPtU9HTdYlmXLbM/qJg672sY9wc6YBbEQBr6+St1umeFDi0PD3TGVsEklwbAGup9EvdT0rfDwkXBUcJtJlRsi2kzA1E6qz1o4qfol4sYHTbEAUMppl7XETIka7r2MSddy8t6RYHBsZaQ5rdIBdn4EzH6j/wAQvYdtupOouNT5WjNMAxH8L586ZdIqdfEOcxoDIiNJg6xNk43rr46fJz9c1jqvaJ0+/FZ5MomIrSUFtRfRjz0Zml0N5Th9kJ71UTzWTblAFMHoJhyk9ssHIn7IbDKsUh2XD/dPp90AQisZPv3uQAJI5q1TPZ80AolJ3AIbn+W9MX/ugRKdN1g4pIi6GkHQ/TRRc10qRLvc/lSzuy/KYHfCKiXW3qTSU5YTuPmVN2CI4HuLvwFANzjvnd6aJU38VIUnj9PpKFUY4bkBw9S6xVm0XFT6ipPy+iKO+pop06yj8HVcLMPorFPZdSLtKCJqSpGse5Tp7ErONh5kBX6nQ/EZQSWgd8lQU21yGkbio9ctfC9E6hYcxAWhhegZIk1AJ5Ex3LPyNa5uhjnMcHMcQRoRYjuKTce6c2YzMzJmZmZ4yuzof03pE9qo88mgD7FWGf06wrTdz/EgfRqzeuIsnTmndLazqeR1VzgCCGmYNonv7+JWjX/qDiTSpAVn5mEyRwBaWg/3XG/gulp9A8ARLmPPPO/8q2OguADRFFx/8j//AGXC9+L/AI6yeR5ntLpTiKoIfVe4HcTu4TrF9OawcQZXoXSvYeGoUy5lJzzvGZxDB/cXA+EEFee1zNwIG4XP1Xbi82bzHPr2n9UHlQLkc0UmUm7121zQ1Qqjkd72jfKG7KQkAA9TGnvikKE6IjaBjf8ARVAWuCLQqmePHuUHYXLxKnTBsNEDuAEXmb8IKK18iOPBVQ68E8kehWt3b95QJzY3d6E9hiUdr5ScLKaKpPI+RSVxrUk0aJxJzfp8gpnGn/Tv3D7ITqUPI5H0JH2UqODcdWkaxrwVQviL6DyRXYqN29Dx+GywR7KDm7Pj+VFap2hDT2Du3xrCzK2PJ3QtSoz/ACnwD+k+gWK4Em6kq2CsxJhWKOKfun0/CBhaUz4LYwuyicvP8hL1iyagKlSPlcPLhzalVqOy3JHiujxHRgtNgI1sD9FWxmwZa2DF+fcuc8kq3lm4BrjvdA35jH0XQ4vZlU02kFx/3w3/ALXR9nbEy0Kk8RGg/Vz93Xa4PZYNFgMbjcT9lx78n346c8vP6Wwq5Y8OJ3RDn+MyVo7P6HV+pBzBvcJPnx8V3D6DA2M48o9CrNFzA0DMNOMei43ydV0nMjj9jdFaoImq8Cb/AC3tyV13RRwN6jiJm+X+6eC6Wi9nsftKsCozgfoufXXTcxRwWygGRMaclojBDKBOikx3BseamSFy9db1xfTXAEMgHUX3xqvLNo4c3AIgWFrfRe29J8IH0HQLrxjbg6rM12syD3/uvX4Pnxw8n1y9SzvT+FVrPsd6liX9oqFO5Xvjyq8hFbiD7AVirQEc7qq+lC1oI2s6NT5qx1pOuqqDnKM0gEa314j1hQEzx9PDRQkTPkp5m6RUk7jlaPEqNemIkRbT9vJBVr2fJ5FFZZ3I+wnqtDmzw9wgZ7dyC+xtrpWQaNVXMJTkyYg/VZ/gGaZ9lMr7midPokp7NYvsoRXa3/8AX/aV2mK2QIZpzsd43rjH1x1oI46x53XV0sY00wSZ7zPqtVhhdIcAd14PC+gWKzDbjIvzXXNy1KZI+/dZc/iMPlqHztN/QIrpNkbJa6i4RMi8gnylYu1NiBobAI1+q6HoltCWuBtG68wm23UaQ2159jRc5LK3bHO7J2aMxtPh+V1FDCBoboI7u/7LL2XV7UwBOb1A/C03YrskWnw/KnctXmyOow7C91yDppYaeKsVtl9nUWPBYuBx5sd6uu2lb9yuP59N+0aLdnw0jNr73KywtEAmfF35WGMfz+6d2LJ3lT87v09v+N1zqX9o+v1TjGtGgHouedixvMd5hRGMG5X809nRnaQSbj+C5s48cfsm/wAQHf5fdL4lnbqG7TPFDqbUPFc8Noe5CZ2LPP0XP8m/0jXxe0yWkce5eR9OsZmqm67jH40BpJIgc15rt+rmeSu3j4yuffWxg1HKYxRj5W+SG9QXqcVg48/2geaG7FE8J4xKE1smB629Ub4V4OkRqgZgd+SN3khNeNCrrKbeF7afhKth2ECLQSRxvFiQNPyhitmt2fH3wSadyQpZTuIGt92+yNTc3u9fNACpTLL7jr+/mq73Srda4gE/ZVRSJ92VgeiYcFtYWmIHA+7LJo0Ce8ex3K/hKbpEi41uIvpdZ6It1HGTDQfNJTcTxjzCS5a2sY3CEER9Rv0C29k05pEHUcNdEbEYQFwMCRzJ+gHqrWFpwF6HJT2dTc0uF4Ohgj0hPWwMvB+qudXebohCAeCw4YDEe+UqrtJ5Pv6K7Kr12yPf3RVHA2IK1GlUmUY9yrTSpguYevCsOxXAn1WaKhSNVMF44k8U7sYY18rfdZ3XJComC2a6RxSpuqqBqKi2a6b4rmqgeouxB5eQQXPivc29FEYwjeqfXpxUQC2xj4ZM6z3+eq5PFdq/qVu7df2beXleVz1N/ZIUFB6iAi1m3QgVBBwU6OLczQ24G48k1UIRKo0KePa75gRzEfj77kQVKZ0cDy0PqsopkxdbJYIjKDz7Ujysq3UkaHw1VOmfDgVMYtw3z3gH91MEahvcny09VGo+SY053RHYmdfyPI/lRbSzaboB4cu5VBMLiCCRAhwg/byIBVzDVHAOjU29UCnhyCARrBPPkFqUsPHIETx8PqsdVqJsrvgb+dkyk5zeASXPY07Y0pUwFBtSU7nL0OJy1IoZqJg5FTchuScUPMgVuXgpwgl5UmDjCCTgolIeaZ8IIpgVHxTPcinLk0lQB/lSc8IHJQyUPrgmNRETJTtchOemzoAbXgsjnP28dVzdSxPBdFjHdn6dywcZa/HxUVHqg8GN3KVQLYP8rSw9Xs9/NUsQZQBqPsglSKYlBFOGpkxQTmEgJ7/sotKnTPgUESLgaLWospubkbYkRGs21v5qk3KQZFzEHUDUnx0HitHDUWiCDuGnqOR8bqWrBtTO/h5KzUqWiTpG6Dx8Z+ymXNA4jdy4Ko7EzMkmN5knzXL+tw3V+4TobhwcPGQUkR2rVPMqg1nfx1RM1l3ckzUS6xClQe8e7oojnniFDrPHxt9UJ9bl9kI1j7/lBaNTn4KDq3h3x9FVNfvUTiTyQXOtP82+6Y1x3ngFnPxPM+EfVQOJ7vfigvPxJ3+iCcYd3vwVJ9WUMvQXvi51PlZOcTzB75Wf1x3WTdYguuxXcl107/fkqPW8lIVEFvruafriqPXc1JtXmgtVXSFm4mmfJWhVUHmUVkVJBvCBUWlUojv7vfcqNanCgquCiiEIZQRKZShNlQMk03TkJlRYa2dLnhxAVrBvnsG3fbjCo0qkEQYPpwur1Edq5km37hZqr1UyOMBAqPO48+Y98EXQRPl3yoMqt0gg8rgzyXNovhKm4A8xokrDKoAuB6/YpIOnYphJJdnMxTRZJJBUe5BqFJJBXOqTxdJJEBchOKSSKSZMkgYqJTpIGSCSSBgURuqZJARmqi/U9ySSAbx9Fn4g280kkFMm6ZJJRSGqTvykkgiFFySSoi3VHpmCYtfckkg2XiwVRov4n6JJLlf61EqjzJuUkkkH/9k="/>
          <p:cNvSpPr>
            <a:spLocks noChangeAspect="1" noChangeArrowheads="1"/>
          </p:cNvSpPr>
          <p:nvPr/>
        </p:nvSpPr>
        <p:spPr bwMode="auto">
          <a:xfrm>
            <a:off x="63500" y="-695325"/>
            <a:ext cx="1905000" cy="1428750"/>
          </a:xfrm>
          <a:prstGeom prst="rect">
            <a:avLst/>
          </a:prstGeom>
          <a:noFill/>
          <a:ln w="9525">
            <a:noFill/>
            <a:miter lim="800000"/>
            <a:headEnd/>
            <a:tailEnd/>
          </a:ln>
        </p:spPr>
        <p:txBody>
          <a:bodyPr/>
          <a:lstStyle/>
          <a:p>
            <a:endParaRPr lang="hu-HU">
              <a:latin typeface="Franklin Gothic Book" pitchFamily="34" charset="0"/>
            </a:endParaRPr>
          </a:p>
        </p:txBody>
      </p:sp>
      <p:pic>
        <p:nvPicPr>
          <p:cNvPr id="15366" name="Kép 1" descr="F:\Munka\Iratminták\Új mappa\címer.jpg"/>
          <p:cNvPicPr>
            <a:picLocks noChangeAspect="1" noChangeArrowheads="1"/>
          </p:cNvPicPr>
          <p:nvPr/>
        </p:nvPicPr>
        <p:blipFill>
          <a:blip r:embed="rId3" cstate="print"/>
          <a:srcRect/>
          <a:stretch>
            <a:fillRect/>
          </a:stretch>
        </p:blipFill>
        <p:spPr bwMode="auto">
          <a:xfrm>
            <a:off x="4427538" y="333375"/>
            <a:ext cx="369887" cy="661988"/>
          </a:xfrm>
          <a:prstGeom prst="rect">
            <a:avLst/>
          </a:prstGeom>
          <a:noFill/>
          <a:ln w="9525">
            <a:noFill/>
            <a:miter lim="800000"/>
            <a:headEnd/>
            <a:tailEnd/>
          </a:ln>
        </p:spPr>
      </p:pic>
    </p:spTree>
  </p:cSld>
  <p:clrMapOvr>
    <a:masterClrMapping/>
  </p:clrMapOvr>
  <p:transition spd="slow" advClick="0" advTm="12000">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úra">
  <a:themeElements>
    <a:clrScheme name="Túr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úr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úr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Override1.xml><?xml version="1.0" encoding="utf-8"?>
<a:themeOverride xmlns:a="http://schemas.openxmlformats.org/drawingml/2006/main">
  <a:clrScheme name="Túr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1309</TotalTime>
  <Words>656</Words>
  <Application>Microsoft Office PowerPoint</Application>
  <PresentationFormat>Diavetítés a képernyőre (4:3 oldalarány)</PresentationFormat>
  <Paragraphs>113</Paragraphs>
  <Slides>13</Slides>
  <Notes>0</Notes>
  <HiddenSlides>0</HiddenSlides>
  <MMClips>0</MMClips>
  <ScaleCrop>false</ScaleCrop>
  <HeadingPairs>
    <vt:vector size="6" baseType="variant">
      <vt:variant>
        <vt:lpstr>Használt betűtípusok</vt:lpstr>
      </vt:variant>
      <vt:variant>
        <vt:i4>6</vt:i4>
      </vt:variant>
      <vt:variant>
        <vt:lpstr>Téma</vt:lpstr>
      </vt:variant>
      <vt:variant>
        <vt:i4>1</vt:i4>
      </vt:variant>
      <vt:variant>
        <vt:lpstr>Diacímek</vt:lpstr>
      </vt:variant>
      <vt:variant>
        <vt:i4>13</vt:i4>
      </vt:variant>
    </vt:vector>
  </HeadingPairs>
  <TitlesOfParts>
    <vt:vector size="20" baseType="lpstr">
      <vt:lpstr>Arial</vt:lpstr>
      <vt:lpstr>Franklin Gothic Medium</vt:lpstr>
      <vt:lpstr>Franklin Gothic Book</vt:lpstr>
      <vt:lpstr>Wingdings 2</vt:lpstr>
      <vt:lpstr>Calibri</vt:lpstr>
      <vt:lpstr>Wingdings</vt:lpstr>
      <vt:lpstr>Túra</vt:lpstr>
      <vt:lpstr> Ministry of Public Administration and Justice   Conference of EGTC approval authorities, Lovasberény 02/27-28/2012 </vt:lpstr>
      <vt:lpstr> Ministry of Public Administration and Justice  Legal practice of the Hungarian approval authority </vt:lpstr>
      <vt:lpstr> Ministry of Public Administration and Justice     </vt:lpstr>
      <vt:lpstr> Ministry of Public Administration and Justice     </vt:lpstr>
      <vt:lpstr> Ministry of Public Administration and Justice     </vt:lpstr>
      <vt:lpstr> Ministry of Public Administration and Justice     </vt:lpstr>
      <vt:lpstr> Ministry of Public Administration and Justice     </vt:lpstr>
      <vt:lpstr> Ministry of Public Administration and Justice     </vt:lpstr>
      <vt:lpstr> Ministry of Public Administration and Justice     </vt:lpstr>
      <vt:lpstr> Ministry of Public Administration and Justice     </vt:lpstr>
      <vt:lpstr> Ministry of Public Administration and Justice    </vt:lpstr>
      <vt:lpstr> Ministry of Public Administration and Justice     </vt:lpstr>
      <vt:lpstr>              Ministry of Public Administration and Justice         Thank you for your attention!   www.egtc.gov.hu      </vt:lpstr>
    </vt:vector>
  </TitlesOfParts>
  <Company>KSZF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Ministry of Public Administration and Justice  Conference of EGTC approval authorities, Lovasberény 2012.02.27-28.</dc:title>
  <dc:creator>Galovicz Anett</dc:creator>
  <cp:lastModifiedBy>Ivády Nóra Bella</cp:lastModifiedBy>
  <cp:revision>174</cp:revision>
  <dcterms:created xsi:type="dcterms:W3CDTF">2012-02-10T10:14:34Z</dcterms:created>
  <dcterms:modified xsi:type="dcterms:W3CDTF">2012-02-24T13:39:24Z</dcterms:modified>
</cp:coreProperties>
</file>